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305" r:id="rId4"/>
    <p:sldId id="258" r:id="rId5"/>
    <p:sldId id="262" r:id="rId6"/>
    <p:sldId id="311" r:id="rId7"/>
    <p:sldId id="276" r:id="rId8"/>
    <p:sldId id="261" r:id="rId9"/>
    <p:sldId id="269" r:id="rId10"/>
    <p:sldId id="268" r:id="rId11"/>
    <p:sldId id="266" r:id="rId12"/>
    <p:sldId id="265" r:id="rId13"/>
    <p:sldId id="306" r:id="rId14"/>
    <p:sldId id="319" r:id="rId15"/>
    <p:sldId id="318" r:id="rId16"/>
    <p:sldId id="300" r:id="rId17"/>
    <p:sldId id="312" r:id="rId18"/>
    <p:sldId id="313" r:id="rId19"/>
    <p:sldId id="314" r:id="rId20"/>
    <p:sldId id="315" r:id="rId21"/>
    <p:sldId id="316" r:id="rId22"/>
    <p:sldId id="317" r:id="rId23"/>
    <p:sldId id="270" r:id="rId24"/>
    <p:sldId id="308" r:id="rId25"/>
    <p:sldId id="309" r:id="rId26"/>
    <p:sldId id="310" r:id="rId27"/>
    <p:sldId id="272" r:id="rId28"/>
  </p:sldIdLst>
  <p:sldSz cx="9144000" cy="6858000" type="screen4x3"/>
  <p:notesSz cx="6789738" cy="9929813"/>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3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Keeling" initials="SK" lastIdx="2" clrIdx="0"/>
  <p:cmAuthor id="1" name="Joan Brough-Kerrebyn" initials="JB" lastIdx="13" clrIdx="1">
    <p:extLst>
      <p:ext uri="{19B8F6BF-5375-455C-9EA6-DF929625EA0E}">
        <p15:presenceInfo xmlns:p15="http://schemas.microsoft.com/office/powerpoint/2012/main" userId="6b19f967aff419e6" providerId="Windows Live"/>
      </p:ext>
    </p:extLst>
  </p:cmAuthor>
  <p:cmAuthor id="2" name="-" initials="-" lastIdx="10" clrIdx="2">
    <p:extLst>
      <p:ext uri="{19B8F6BF-5375-455C-9EA6-DF929625EA0E}">
        <p15:presenceInfo xmlns:p15="http://schemas.microsoft.com/office/powerpoint/2012/main" user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336699"/>
    <a:srgbClr val="0A67D8"/>
    <a:srgbClr val="7395C3"/>
    <a:srgbClr val="579FF7"/>
    <a:srgbClr val="003399"/>
    <a:srgbClr val="C9EAFD"/>
    <a:srgbClr val="0B40A9"/>
    <a:srgbClr val="4583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84" autoAdjust="0"/>
    <p:restoredTop sz="95928" autoAdjust="0"/>
  </p:normalViewPr>
  <p:slideViewPr>
    <p:cSldViewPr>
      <p:cViewPr varScale="1">
        <p:scale>
          <a:sx n="76" d="100"/>
          <a:sy n="76" d="100"/>
        </p:scale>
        <p:origin x="7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58" y="-96"/>
      </p:cViewPr>
      <p:guideLst>
        <p:guide orient="horz" pos="3127"/>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2960" cy="497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7411" name="Rectangle 3"/>
          <p:cNvSpPr>
            <a:spLocks noGrp="1" noChangeArrowheads="1"/>
          </p:cNvSpPr>
          <p:nvPr>
            <p:ph type="dt" sz="quarter" idx="1"/>
          </p:nvPr>
        </p:nvSpPr>
        <p:spPr bwMode="auto">
          <a:xfrm>
            <a:off x="3846778" y="0"/>
            <a:ext cx="2942960" cy="497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7412" name="Rectangle 4"/>
          <p:cNvSpPr>
            <a:spLocks noGrp="1" noChangeArrowheads="1"/>
          </p:cNvSpPr>
          <p:nvPr>
            <p:ph type="ftr" sz="quarter" idx="2"/>
          </p:nvPr>
        </p:nvSpPr>
        <p:spPr bwMode="auto">
          <a:xfrm>
            <a:off x="0" y="9432766"/>
            <a:ext cx="2942960" cy="497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7413" name="Rectangle 5"/>
          <p:cNvSpPr>
            <a:spLocks noGrp="1" noChangeArrowheads="1"/>
          </p:cNvSpPr>
          <p:nvPr>
            <p:ph type="sldNum" sz="quarter" idx="3"/>
          </p:nvPr>
        </p:nvSpPr>
        <p:spPr bwMode="auto">
          <a:xfrm>
            <a:off x="3846778" y="9432766"/>
            <a:ext cx="2942960" cy="497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CF56BE8-BFF2-4E3E-8468-D3818847B534}" type="slidenum">
              <a:rPr lang="en-GB"/>
              <a:pPr>
                <a:defRPr/>
              </a:pPr>
              <a:t>‹#›</a:t>
            </a:fld>
            <a:endParaRPr lang="en-GB"/>
          </a:p>
        </p:txBody>
      </p:sp>
    </p:spTree>
    <p:extLst>
      <p:ext uri="{BB962C8B-B14F-4D97-AF65-F5344CB8AC3E}">
        <p14:creationId xmlns:p14="http://schemas.microsoft.com/office/powerpoint/2010/main" val="1646702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960" cy="497047"/>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45193" y="0"/>
            <a:ext cx="2942960" cy="497047"/>
          </a:xfrm>
          <a:prstGeom prst="rect">
            <a:avLst/>
          </a:prstGeom>
        </p:spPr>
        <p:txBody>
          <a:bodyPr vert="horz" lIns="91440" tIns="45720" rIns="91440" bIns="45720" rtlCol="0"/>
          <a:lstStyle>
            <a:lvl1pPr algn="r">
              <a:defRPr sz="1200"/>
            </a:lvl1pPr>
          </a:lstStyle>
          <a:p>
            <a:pPr>
              <a:defRPr/>
            </a:pPr>
            <a:fld id="{485E581C-07D9-4845-98B5-DB13A0B5407F}" type="datetimeFigureOut">
              <a:rPr lang="en-US"/>
              <a:pPr>
                <a:defRPr/>
              </a:pPr>
              <a:t>6/11/2020</a:t>
            </a:fld>
            <a:endParaRPr lang="en-US"/>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8657" y="4716383"/>
            <a:ext cx="5432425" cy="446865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31179"/>
            <a:ext cx="2942960" cy="497046"/>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45193" y="9431179"/>
            <a:ext cx="2942960" cy="497046"/>
          </a:xfrm>
          <a:prstGeom prst="rect">
            <a:avLst/>
          </a:prstGeom>
        </p:spPr>
        <p:txBody>
          <a:bodyPr vert="horz" lIns="91440" tIns="45720" rIns="91440" bIns="45720" rtlCol="0" anchor="b"/>
          <a:lstStyle>
            <a:lvl1pPr algn="r">
              <a:defRPr sz="1200"/>
            </a:lvl1pPr>
          </a:lstStyle>
          <a:p>
            <a:pPr>
              <a:defRPr/>
            </a:pPr>
            <a:fld id="{200B78F4-27A2-4CD0-9C93-DE353B90D19B}" type="slidenum">
              <a:rPr lang="en-US"/>
              <a:pPr>
                <a:defRPr/>
              </a:pPr>
              <a:t>‹#›</a:t>
            </a:fld>
            <a:endParaRPr lang="en-US"/>
          </a:p>
        </p:txBody>
      </p:sp>
    </p:spTree>
    <p:extLst>
      <p:ext uri="{BB962C8B-B14F-4D97-AF65-F5344CB8AC3E}">
        <p14:creationId xmlns:p14="http://schemas.microsoft.com/office/powerpoint/2010/main" val="1504111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200B78F4-27A2-4CD0-9C93-DE353B90D19B}" type="slidenum">
              <a:rPr lang="en-US" smtClean="0"/>
              <a:pPr>
                <a:defRPr/>
              </a:pPr>
              <a:t>1</a:t>
            </a:fld>
            <a:endParaRPr lang="en-US"/>
          </a:p>
        </p:txBody>
      </p:sp>
    </p:spTree>
    <p:extLst>
      <p:ext uri="{BB962C8B-B14F-4D97-AF65-F5344CB8AC3E}">
        <p14:creationId xmlns:p14="http://schemas.microsoft.com/office/powerpoint/2010/main" val="1542622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miter lim="800000"/>
            <a:headEnd/>
            <a:tailEnd/>
          </a:ln>
        </p:spPr>
        <p:txBody>
          <a:bodyPr/>
          <a:lstStyle/>
          <a:p>
            <a:fld id="{3E9A115F-7CD9-427C-B9B7-5584B3A39396}" type="slidenum">
              <a:rPr lang="sv-SE" smtClean="0">
                <a:latin typeface="Arial" charset="0"/>
              </a:rPr>
              <a:pPr/>
              <a:t>13</a:t>
            </a:fld>
            <a:endParaRPr lang="sv-SE">
              <a:latin typeface="Arial" charset="0"/>
            </a:endParaRPr>
          </a:p>
        </p:txBody>
      </p:sp>
      <p:sp>
        <p:nvSpPr>
          <p:cNvPr id="4099" name="Rectangle 7"/>
          <p:cNvSpPr txBox="1">
            <a:spLocks noGrp="1" noChangeArrowheads="1"/>
          </p:cNvSpPr>
          <p:nvPr/>
        </p:nvSpPr>
        <p:spPr bwMode="auto">
          <a:xfrm>
            <a:off x="3850444" y="9378826"/>
            <a:ext cx="2945659" cy="493713"/>
          </a:xfrm>
          <a:prstGeom prst="rect">
            <a:avLst/>
          </a:prstGeom>
          <a:noFill/>
          <a:ln w="9525">
            <a:noFill/>
            <a:miter lim="800000"/>
            <a:headEnd/>
            <a:tailEnd/>
          </a:ln>
        </p:spPr>
        <p:txBody>
          <a:bodyPr lIns="91429" tIns="45714" rIns="91429" bIns="45714" anchor="b"/>
          <a:lstStyle/>
          <a:p>
            <a:pPr algn="r"/>
            <a:fld id="{A4A37F87-1B95-40E3-8D1B-814646E373E6}" type="slidenum">
              <a:rPr lang="de-DE" sz="1200"/>
              <a:pPr algn="r"/>
              <a:t>13</a:t>
            </a:fld>
            <a:endParaRPr lang="de-DE" sz="1200"/>
          </a:p>
        </p:txBody>
      </p:sp>
      <p:sp>
        <p:nvSpPr>
          <p:cNvPr id="4100" name="Rectangle 2"/>
          <p:cNvSpPr>
            <a:spLocks noGrp="1" noRot="1" noChangeAspect="1" noChangeArrowheads="1" noTextEdit="1"/>
          </p:cNvSpPr>
          <p:nvPr>
            <p:ph type="sldImg"/>
          </p:nvPr>
        </p:nvSpPr>
        <p:spPr>
          <a:ln/>
        </p:spPr>
      </p:sp>
      <p:sp>
        <p:nvSpPr>
          <p:cNvPr id="4101" name="Rectangle 3"/>
          <p:cNvSpPr>
            <a:spLocks noGrp="1" noChangeArrowheads="1"/>
          </p:cNvSpPr>
          <p:nvPr>
            <p:ph type="body" idx="1"/>
          </p:nvPr>
        </p:nvSpPr>
        <p:spPr>
          <a:noFill/>
        </p:spPr>
        <p:txBody>
          <a:bodyPr/>
          <a:lstStyle/>
          <a:p>
            <a:pPr eaLnBrk="1" hangingPunct="1">
              <a:spcBef>
                <a:spcPct val="0"/>
              </a:spcBef>
            </a:pPr>
            <a:endParaRPr lang="en-GB">
              <a:latin typeface="Arial" charset="0"/>
            </a:endParaRPr>
          </a:p>
        </p:txBody>
      </p:sp>
    </p:spTree>
    <p:extLst>
      <p:ext uri="{BB962C8B-B14F-4D97-AF65-F5344CB8AC3E}">
        <p14:creationId xmlns:p14="http://schemas.microsoft.com/office/powerpoint/2010/main" val="204210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E410345-AACF-48B1-884B-63D158257176}" type="slidenum">
              <a:rPr lang="en-GB" sz="1200" smtClean="0"/>
              <a:pPr eaLnBrk="1" hangingPunct="1"/>
              <a:t>16</a:t>
            </a:fld>
            <a:endParaRPr lang="en-GB" sz="1200"/>
          </a:p>
        </p:txBody>
      </p:sp>
    </p:spTree>
    <p:extLst>
      <p:ext uri="{BB962C8B-B14F-4D97-AF65-F5344CB8AC3E}">
        <p14:creationId xmlns:p14="http://schemas.microsoft.com/office/powerpoint/2010/main" val="388353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7B1E59-8958-49B0-B3F2-E54FFA7D44E2}" type="slidenum">
              <a:rPr lang="en-US" sz="1200" smtClean="0"/>
              <a:pPr eaLnBrk="1" hangingPunct="1"/>
              <a:t>20</a:t>
            </a:fld>
            <a:endParaRPr lang="en-US" sz="1200"/>
          </a:p>
        </p:txBody>
      </p:sp>
    </p:spTree>
    <p:extLst>
      <p:ext uri="{BB962C8B-B14F-4D97-AF65-F5344CB8AC3E}">
        <p14:creationId xmlns:p14="http://schemas.microsoft.com/office/powerpoint/2010/main" val="368188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00B78F4-27A2-4CD0-9C93-DE353B90D19B}" type="slidenum">
              <a:rPr lang="en-US" smtClean="0"/>
              <a:pPr>
                <a:defRPr/>
              </a:pPr>
              <a:t>24</a:t>
            </a:fld>
            <a:endParaRPr lang="en-US"/>
          </a:p>
        </p:txBody>
      </p:sp>
    </p:spTree>
    <p:extLst>
      <p:ext uri="{BB962C8B-B14F-4D97-AF65-F5344CB8AC3E}">
        <p14:creationId xmlns:p14="http://schemas.microsoft.com/office/powerpoint/2010/main" val="2404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3BF826-19D4-4E44-AD88-3A94F9553A05}" type="slidenum">
              <a:rPr lang="en-GB"/>
              <a:pPr>
                <a:defRPr/>
              </a:pPr>
              <a:t>‹#›</a:t>
            </a:fld>
            <a:endParaRPr lang="en-GB"/>
          </a:p>
        </p:txBody>
      </p:sp>
    </p:spTree>
    <p:extLst>
      <p:ext uri="{BB962C8B-B14F-4D97-AF65-F5344CB8AC3E}">
        <p14:creationId xmlns:p14="http://schemas.microsoft.com/office/powerpoint/2010/main" val="2279565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F1031D-5BD2-4734-8B1A-32A178597920}" type="slidenum">
              <a:rPr lang="en-GB"/>
              <a:pPr>
                <a:defRPr/>
              </a:pPr>
              <a:t>‹#›</a:t>
            </a:fld>
            <a:endParaRPr lang="en-GB"/>
          </a:p>
        </p:txBody>
      </p:sp>
    </p:spTree>
    <p:extLst>
      <p:ext uri="{BB962C8B-B14F-4D97-AF65-F5344CB8AC3E}">
        <p14:creationId xmlns:p14="http://schemas.microsoft.com/office/powerpoint/2010/main" val="3346126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52400"/>
            <a:ext cx="20574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0198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54385CC-5BAA-42D7-A6AF-E0644E816E2A}" type="slidenum">
              <a:rPr lang="en-GB"/>
              <a:pPr>
                <a:defRPr/>
              </a:pPr>
              <a:t>‹#›</a:t>
            </a:fld>
            <a:endParaRPr lang="en-GB"/>
          </a:p>
        </p:txBody>
      </p:sp>
    </p:spTree>
    <p:extLst>
      <p:ext uri="{BB962C8B-B14F-4D97-AF65-F5344CB8AC3E}">
        <p14:creationId xmlns:p14="http://schemas.microsoft.com/office/powerpoint/2010/main" val="65329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7F4190-95C8-4C41-9FAD-B4ECA6D0CDD4}" type="slidenum">
              <a:rPr lang="en-GB"/>
              <a:pPr>
                <a:defRPr/>
              </a:pPr>
              <a:t>‹#›</a:t>
            </a:fld>
            <a:endParaRPr lang="en-GB"/>
          </a:p>
        </p:txBody>
      </p:sp>
    </p:spTree>
    <p:extLst>
      <p:ext uri="{BB962C8B-B14F-4D97-AF65-F5344CB8AC3E}">
        <p14:creationId xmlns:p14="http://schemas.microsoft.com/office/powerpoint/2010/main" val="355117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C248DE4-72CB-4419-AEB6-8A3A4FA78F59}" type="slidenum">
              <a:rPr lang="en-GB"/>
              <a:pPr>
                <a:defRPr/>
              </a:pPr>
              <a:t>‹#›</a:t>
            </a:fld>
            <a:endParaRPr lang="en-GB"/>
          </a:p>
        </p:txBody>
      </p:sp>
    </p:spTree>
    <p:extLst>
      <p:ext uri="{BB962C8B-B14F-4D97-AF65-F5344CB8AC3E}">
        <p14:creationId xmlns:p14="http://schemas.microsoft.com/office/powerpoint/2010/main" val="44443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9D8F2E9-0E51-4BD9-8C30-C7DA4019B37E}" type="slidenum">
              <a:rPr lang="en-GB"/>
              <a:pPr>
                <a:defRPr/>
              </a:pPr>
              <a:t>‹#›</a:t>
            </a:fld>
            <a:endParaRPr lang="en-GB"/>
          </a:p>
        </p:txBody>
      </p:sp>
    </p:spTree>
    <p:extLst>
      <p:ext uri="{BB962C8B-B14F-4D97-AF65-F5344CB8AC3E}">
        <p14:creationId xmlns:p14="http://schemas.microsoft.com/office/powerpoint/2010/main" val="340530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308F54C-CDF0-493F-A64B-589A312A6CAB}" type="slidenum">
              <a:rPr lang="en-GB"/>
              <a:pPr>
                <a:defRPr/>
              </a:pPr>
              <a:t>‹#›</a:t>
            </a:fld>
            <a:endParaRPr lang="en-GB"/>
          </a:p>
        </p:txBody>
      </p:sp>
    </p:spTree>
    <p:extLst>
      <p:ext uri="{BB962C8B-B14F-4D97-AF65-F5344CB8AC3E}">
        <p14:creationId xmlns:p14="http://schemas.microsoft.com/office/powerpoint/2010/main" val="257429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18EBA3D-9579-457E-8DE0-6965FAA2930F}" type="slidenum">
              <a:rPr lang="en-GB"/>
              <a:pPr>
                <a:defRPr/>
              </a:pPr>
              <a:t>‹#›</a:t>
            </a:fld>
            <a:endParaRPr lang="en-GB"/>
          </a:p>
        </p:txBody>
      </p:sp>
    </p:spTree>
    <p:extLst>
      <p:ext uri="{BB962C8B-B14F-4D97-AF65-F5344CB8AC3E}">
        <p14:creationId xmlns:p14="http://schemas.microsoft.com/office/powerpoint/2010/main" val="2158687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9B3CA1F-B4C9-4C54-A660-E4F3CC9502A8}" type="slidenum">
              <a:rPr lang="en-GB"/>
              <a:pPr>
                <a:defRPr/>
              </a:pPr>
              <a:t>‹#›</a:t>
            </a:fld>
            <a:endParaRPr lang="en-GB"/>
          </a:p>
        </p:txBody>
      </p:sp>
    </p:spTree>
    <p:extLst>
      <p:ext uri="{BB962C8B-B14F-4D97-AF65-F5344CB8AC3E}">
        <p14:creationId xmlns:p14="http://schemas.microsoft.com/office/powerpoint/2010/main" val="270079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D8D5946-346E-4AD5-A8EB-32FE5D27BA63}" type="slidenum">
              <a:rPr lang="en-GB"/>
              <a:pPr>
                <a:defRPr/>
              </a:pPr>
              <a:t>‹#›</a:t>
            </a:fld>
            <a:endParaRPr lang="en-GB"/>
          </a:p>
        </p:txBody>
      </p:sp>
    </p:spTree>
    <p:extLst>
      <p:ext uri="{BB962C8B-B14F-4D97-AF65-F5344CB8AC3E}">
        <p14:creationId xmlns:p14="http://schemas.microsoft.com/office/powerpoint/2010/main" val="268049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2EBFA29-ABE4-46B4-B9E4-8E93835CF131}" type="slidenum">
              <a:rPr lang="en-GB"/>
              <a:pPr>
                <a:defRPr/>
              </a:pPr>
              <a:t>‹#›</a:t>
            </a:fld>
            <a:endParaRPr lang="en-GB"/>
          </a:p>
        </p:txBody>
      </p:sp>
    </p:spTree>
    <p:extLst>
      <p:ext uri="{BB962C8B-B14F-4D97-AF65-F5344CB8AC3E}">
        <p14:creationId xmlns:p14="http://schemas.microsoft.com/office/powerpoint/2010/main" val="74890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stretch>
            <a:fillRect/>
          </a:stretch>
        </p:blipFill>
        <p:spPr>
          <a:xfrm>
            <a:off x="7452320" y="95303"/>
            <a:ext cx="1472040" cy="1030320"/>
          </a:xfrm>
          <a:prstGeom prst="rect">
            <a:avLst/>
          </a:prstGeom>
        </p:spPr>
      </p:pic>
      <p:sp>
        <p:nvSpPr>
          <p:cNvPr id="1026" name="Rectangle 2"/>
          <p:cNvSpPr>
            <a:spLocks noGrp="1" noChangeArrowheads="1"/>
          </p:cNvSpPr>
          <p:nvPr>
            <p:ph type="title"/>
          </p:nvPr>
        </p:nvSpPr>
        <p:spPr bwMode="auto">
          <a:xfrm>
            <a:off x="228600" y="1524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685800" y="15240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C5FAC9E3-345E-42AF-BFA3-7795BAF4153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u="sng">
          <a:solidFill>
            <a:srgbClr val="0B40A9"/>
          </a:solidFill>
          <a:latin typeface="+mj-lt"/>
          <a:ea typeface="+mj-ea"/>
          <a:cs typeface="+mj-cs"/>
        </a:defRPr>
      </a:lvl1pPr>
      <a:lvl2pPr algn="l" rtl="0" eaLnBrk="0" fontAlgn="base" hangingPunct="0">
        <a:spcBef>
          <a:spcPct val="0"/>
        </a:spcBef>
        <a:spcAft>
          <a:spcPct val="0"/>
        </a:spcAft>
        <a:defRPr sz="4400" u="sng">
          <a:solidFill>
            <a:srgbClr val="000099"/>
          </a:solidFill>
          <a:latin typeface="Arial" charset="0"/>
        </a:defRPr>
      </a:lvl2pPr>
      <a:lvl3pPr algn="l" rtl="0" eaLnBrk="0" fontAlgn="base" hangingPunct="0">
        <a:spcBef>
          <a:spcPct val="0"/>
        </a:spcBef>
        <a:spcAft>
          <a:spcPct val="0"/>
        </a:spcAft>
        <a:defRPr sz="4400" u="sng">
          <a:solidFill>
            <a:srgbClr val="000099"/>
          </a:solidFill>
          <a:latin typeface="Arial" charset="0"/>
        </a:defRPr>
      </a:lvl3pPr>
      <a:lvl4pPr algn="l" rtl="0" eaLnBrk="0" fontAlgn="base" hangingPunct="0">
        <a:spcBef>
          <a:spcPct val="0"/>
        </a:spcBef>
        <a:spcAft>
          <a:spcPct val="0"/>
        </a:spcAft>
        <a:defRPr sz="4400" u="sng">
          <a:solidFill>
            <a:srgbClr val="000099"/>
          </a:solidFill>
          <a:latin typeface="Arial" charset="0"/>
        </a:defRPr>
      </a:lvl4pPr>
      <a:lvl5pPr algn="l" rtl="0" eaLnBrk="0" fontAlgn="base" hangingPunct="0">
        <a:spcBef>
          <a:spcPct val="0"/>
        </a:spcBef>
        <a:spcAft>
          <a:spcPct val="0"/>
        </a:spcAft>
        <a:defRPr sz="4400" u="sng">
          <a:solidFill>
            <a:srgbClr val="000099"/>
          </a:solidFill>
          <a:latin typeface="Arial" charset="0"/>
        </a:defRPr>
      </a:lvl5pPr>
      <a:lvl6pPr marL="457200" algn="l" rtl="0" fontAlgn="base">
        <a:spcBef>
          <a:spcPct val="0"/>
        </a:spcBef>
        <a:spcAft>
          <a:spcPct val="0"/>
        </a:spcAft>
        <a:defRPr sz="4400" u="sng">
          <a:solidFill>
            <a:srgbClr val="000099"/>
          </a:solidFill>
          <a:latin typeface="Arial" charset="0"/>
        </a:defRPr>
      </a:lvl6pPr>
      <a:lvl7pPr marL="914400" algn="l" rtl="0" fontAlgn="base">
        <a:spcBef>
          <a:spcPct val="0"/>
        </a:spcBef>
        <a:spcAft>
          <a:spcPct val="0"/>
        </a:spcAft>
        <a:defRPr sz="4400" u="sng">
          <a:solidFill>
            <a:srgbClr val="000099"/>
          </a:solidFill>
          <a:latin typeface="Arial" charset="0"/>
        </a:defRPr>
      </a:lvl7pPr>
      <a:lvl8pPr marL="1371600" algn="l" rtl="0" fontAlgn="base">
        <a:spcBef>
          <a:spcPct val="0"/>
        </a:spcBef>
        <a:spcAft>
          <a:spcPct val="0"/>
        </a:spcAft>
        <a:defRPr sz="4400" u="sng">
          <a:solidFill>
            <a:srgbClr val="000099"/>
          </a:solidFill>
          <a:latin typeface="Arial" charset="0"/>
        </a:defRPr>
      </a:lvl8pPr>
      <a:lvl9pPr marL="1828800" algn="l" rtl="0" fontAlgn="base">
        <a:spcBef>
          <a:spcPct val="0"/>
        </a:spcBef>
        <a:spcAft>
          <a:spcPct val="0"/>
        </a:spcAft>
        <a:defRPr sz="4400" u="sng">
          <a:solidFill>
            <a:srgbClr val="000099"/>
          </a:solidFill>
          <a:latin typeface="Arial" charset="0"/>
        </a:defRPr>
      </a:lvl9pPr>
    </p:titleStyle>
    <p:bodyStyle>
      <a:lvl1pPr marL="342900" indent="-342900" algn="l" rtl="0" eaLnBrk="0" fontAlgn="base" hangingPunct="0">
        <a:lnSpc>
          <a:spcPct val="13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buChar char="–"/>
        <a:defRPr sz="2800">
          <a:solidFill>
            <a:schemeClr val="tx1"/>
          </a:solidFill>
          <a:latin typeface="+mn-lt"/>
        </a:defRPr>
      </a:lvl2pPr>
      <a:lvl3pPr marL="1143000" indent="-228600" algn="l" rtl="0" eaLnBrk="0" fontAlgn="base" hangingPunct="0">
        <a:lnSpc>
          <a:spcPct val="130000"/>
        </a:lnSpc>
        <a:spcBef>
          <a:spcPct val="20000"/>
        </a:spcBef>
        <a:spcAft>
          <a:spcPct val="0"/>
        </a:spcAft>
        <a:buChar char="•"/>
        <a:defRPr sz="2400">
          <a:solidFill>
            <a:schemeClr val="tx1"/>
          </a:solidFill>
          <a:latin typeface="+mn-lt"/>
        </a:defRPr>
      </a:lvl3pPr>
      <a:lvl4pPr marL="1600200" indent="-228600" algn="l" rtl="0" eaLnBrk="0" fontAlgn="base" hangingPunct="0">
        <a:lnSpc>
          <a:spcPct val="130000"/>
        </a:lnSpc>
        <a:spcBef>
          <a:spcPct val="20000"/>
        </a:spcBef>
        <a:spcAft>
          <a:spcPct val="0"/>
        </a:spcAft>
        <a:buChar char="–"/>
        <a:defRPr sz="2000">
          <a:solidFill>
            <a:schemeClr val="tx1"/>
          </a:solidFill>
          <a:latin typeface="+mn-lt"/>
        </a:defRPr>
      </a:lvl4pPr>
      <a:lvl5pPr marL="2057400" indent="-228600" algn="l" rtl="0" eaLnBrk="0" fontAlgn="base" hangingPunct="0">
        <a:lnSpc>
          <a:spcPct val="130000"/>
        </a:lnSpc>
        <a:spcBef>
          <a:spcPct val="20000"/>
        </a:spcBef>
        <a:spcAft>
          <a:spcPct val="0"/>
        </a:spcAft>
        <a:buChar char="»"/>
        <a:defRPr sz="2000">
          <a:solidFill>
            <a:schemeClr val="tx1"/>
          </a:solidFill>
          <a:latin typeface="+mn-lt"/>
        </a:defRPr>
      </a:lvl5pPr>
      <a:lvl6pPr marL="2514600" indent="-228600" algn="l" rtl="0" fontAlgn="base">
        <a:lnSpc>
          <a:spcPct val="130000"/>
        </a:lnSpc>
        <a:spcBef>
          <a:spcPct val="20000"/>
        </a:spcBef>
        <a:spcAft>
          <a:spcPct val="0"/>
        </a:spcAft>
        <a:buChar char="»"/>
        <a:defRPr sz="2000">
          <a:solidFill>
            <a:schemeClr val="tx1"/>
          </a:solidFill>
          <a:latin typeface="+mn-lt"/>
        </a:defRPr>
      </a:lvl6pPr>
      <a:lvl7pPr marL="2971800" indent="-228600" algn="l" rtl="0" fontAlgn="base">
        <a:lnSpc>
          <a:spcPct val="130000"/>
        </a:lnSpc>
        <a:spcBef>
          <a:spcPct val="20000"/>
        </a:spcBef>
        <a:spcAft>
          <a:spcPct val="0"/>
        </a:spcAft>
        <a:buChar char="»"/>
        <a:defRPr sz="2000">
          <a:solidFill>
            <a:schemeClr val="tx1"/>
          </a:solidFill>
          <a:latin typeface="+mn-lt"/>
        </a:defRPr>
      </a:lvl7pPr>
      <a:lvl8pPr marL="3429000" indent="-228600" algn="l" rtl="0" fontAlgn="base">
        <a:lnSpc>
          <a:spcPct val="130000"/>
        </a:lnSpc>
        <a:spcBef>
          <a:spcPct val="20000"/>
        </a:spcBef>
        <a:spcAft>
          <a:spcPct val="0"/>
        </a:spcAft>
        <a:buChar char="»"/>
        <a:defRPr sz="2000">
          <a:solidFill>
            <a:schemeClr val="tx1"/>
          </a:solidFill>
          <a:latin typeface="+mn-lt"/>
        </a:defRPr>
      </a:lvl8pPr>
      <a:lvl9pPr marL="3886200" indent="-228600" algn="l" rtl="0" fontAlgn="base">
        <a:lnSpc>
          <a:spcPct val="13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iaf.nu/upFiles/IAF_MLA_0112.pdf?pdf=PD-IAF-MLA-brochur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387" Type="http://schemas.openxmlformats.org/officeDocument/2006/relationships/tags" Target="../tags/tag387.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388" Type="http://schemas.openxmlformats.org/officeDocument/2006/relationships/tags" Target="../tags/tag388.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389" Type="http://schemas.openxmlformats.org/officeDocument/2006/relationships/slideLayout" Target="../slideLayouts/slideLayout7.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390" Type="http://schemas.openxmlformats.org/officeDocument/2006/relationships/notesSlide" Target="../notesSlides/notesSlide2.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tags" Target="../tags/tag382.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tags" Target="../tags/tag383.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tags" Target="../tags/tag384.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tags" Target="../tags/tag385.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386" Type="http://schemas.openxmlformats.org/officeDocument/2006/relationships/tags" Target="../tags/tag386.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hyperlink" Target="http://www.iaac.org.mx/" TargetMode="External"/><Relationship Id="rId1" Type="http://schemas.openxmlformats.org/officeDocument/2006/relationships/slideLayout" Target="../slideLayouts/slideLayout7.xml"/><Relationship Id="rId6" Type="http://schemas.openxmlformats.org/officeDocument/2006/relationships/hyperlink" Target="http://www.arabarac.org/" TargetMode="External"/><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hyperlink" Target="http://www.intra-afrac.org/" TargetMode="External"/><Relationship Id="rId9"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emf"/></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emf"/><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hyperlink" Target="http://iaf.nu/articles/Publications/6/" TargetMode="External"/><Relationship Id="rId2" Type="http://schemas.openxmlformats.org/officeDocument/2006/relationships/hyperlink" Target="http://www.iaf.nu/articles/IAF_Newsletter/164" TargetMode="External"/><Relationship Id="rId1" Type="http://schemas.openxmlformats.org/officeDocument/2006/relationships/slideLayout" Target="../slideLayouts/slideLayout2.xml"/><Relationship Id="rId6" Type="http://schemas.openxmlformats.org/officeDocument/2006/relationships/hyperlink" Target="https://www.youtube.com/user/IAFandILAC" TargetMode="External"/><Relationship Id="rId5" Type="http://schemas.openxmlformats.org/officeDocument/2006/relationships/hyperlink" Target="https://www.linkedin.com/company/international-accreditation-forum-inc/" TargetMode="External"/><Relationship Id="rId4" Type="http://schemas.openxmlformats.org/officeDocument/2006/relationships/hyperlink" Target="https://twitter.com/IAF_Globa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af.nu/upFiles/IAF_General_Brochure_0112.pdf?pdf=PD-IAF-An-over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business-benefits.org/" TargetMode="External"/><Relationship Id="rId5" Type="http://schemas.openxmlformats.org/officeDocument/2006/relationships/hyperlink" Target="http://www.publicsectorassurance.or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56"/>
          <p:cNvGrpSpPr>
            <a:grpSpLocks/>
          </p:cNvGrpSpPr>
          <p:nvPr/>
        </p:nvGrpSpPr>
        <p:grpSpPr bwMode="auto">
          <a:xfrm>
            <a:off x="-6350" y="1844675"/>
            <a:ext cx="5083175" cy="5016500"/>
            <a:chOff x="-4" y="709"/>
            <a:chExt cx="3202" cy="3613"/>
          </a:xfrm>
        </p:grpSpPr>
        <p:pic>
          <p:nvPicPr>
            <p:cNvPr id="2076" name="Picture 54"/>
            <p:cNvPicPr>
              <a:picLocks noChangeAspect="1" noChangeArrowheads="1"/>
            </p:cNvPicPr>
            <p:nvPr/>
          </p:nvPicPr>
          <p:blipFill>
            <a:blip r:embed="rId3" cstate="print">
              <a:extLst>
                <a:ext uri="{28A0092B-C50C-407E-A947-70E740481C1C}">
                  <a14:useLocalDpi xmlns:a14="http://schemas.microsoft.com/office/drawing/2010/main"/>
                </a:ext>
              </a:extLst>
            </a:blip>
            <a:srcRect r="2669" b="4044"/>
            <a:stretch>
              <a:fillRect/>
            </a:stretch>
          </p:blipFill>
          <p:spPr bwMode="auto">
            <a:xfrm>
              <a:off x="-4" y="1071"/>
              <a:ext cx="3028" cy="3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77" name="Rectangle 55"/>
            <p:cNvSpPr>
              <a:spLocks noChangeArrowheads="1"/>
            </p:cNvSpPr>
            <p:nvPr/>
          </p:nvSpPr>
          <p:spPr bwMode="auto">
            <a:xfrm>
              <a:off x="1882" y="709"/>
              <a:ext cx="1316" cy="127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051" name="Rectangle 3"/>
          <p:cNvSpPr>
            <a:spLocks noGrp="1" noChangeArrowheads="1"/>
          </p:cNvSpPr>
          <p:nvPr>
            <p:ph type="subTitle" idx="1"/>
          </p:nvPr>
        </p:nvSpPr>
        <p:spPr>
          <a:xfrm>
            <a:off x="1835150" y="1943100"/>
            <a:ext cx="6372225" cy="2133600"/>
          </a:xfrm>
        </p:spPr>
        <p:txBody>
          <a:bodyPr/>
          <a:lstStyle/>
          <a:p>
            <a:pPr eaLnBrk="1" hangingPunct="1"/>
            <a:r>
              <a:rPr lang="en-GB" sz="2800" b="1" dirty="0">
                <a:solidFill>
                  <a:srgbClr val="0B40A9"/>
                </a:solidFill>
                <a:cs typeface="Arial" charset="0"/>
              </a:rPr>
              <a:t>INTERNATIONAL ACCREDITATION FORUM</a:t>
            </a:r>
            <a:endParaRPr lang="en-GB" sz="2800" dirty="0">
              <a:solidFill>
                <a:srgbClr val="0B40A9"/>
              </a:solidFill>
            </a:endParaRPr>
          </a:p>
          <a:p>
            <a:pPr eaLnBrk="1" hangingPunct="1"/>
            <a:r>
              <a:rPr lang="en-GB" sz="2400" i="1" dirty="0">
                <a:solidFill>
                  <a:srgbClr val="0B40A9"/>
                </a:solidFill>
              </a:rPr>
              <a:t>“Certified Once, Accepted Everywhere”</a:t>
            </a:r>
          </a:p>
        </p:txBody>
      </p:sp>
      <p:sp>
        <p:nvSpPr>
          <p:cNvPr id="2052" name="TextBox 1"/>
          <p:cNvSpPr txBox="1">
            <a:spLocks noChangeArrowheads="1"/>
          </p:cNvSpPr>
          <p:nvPr/>
        </p:nvSpPr>
        <p:spPr bwMode="auto">
          <a:xfrm>
            <a:off x="7021513" y="6524625"/>
            <a:ext cx="19311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GB" sz="1400" dirty="0">
                <a:latin typeface="Calibri" pitchFamily="34" charset="0"/>
                <a:cs typeface="Calibri" pitchFamily="34" charset="0"/>
              </a:rPr>
              <a:t>Last Updated June 2020</a:t>
            </a:r>
            <a:endParaRPr lang="en-US" sz="1400" dirty="0">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z="3600" dirty="0"/>
              <a:t>The International Picture</a:t>
            </a:r>
          </a:p>
        </p:txBody>
      </p:sp>
      <p:sp>
        <p:nvSpPr>
          <p:cNvPr id="11267" name="Rectangle 3"/>
          <p:cNvSpPr>
            <a:spLocks noGrp="1" noChangeArrowheads="1"/>
          </p:cNvSpPr>
          <p:nvPr>
            <p:ph type="body" idx="1"/>
          </p:nvPr>
        </p:nvSpPr>
        <p:spPr>
          <a:xfrm>
            <a:off x="685800" y="1762125"/>
            <a:ext cx="7772400" cy="3467075"/>
          </a:xfrm>
        </p:spPr>
        <p:txBody>
          <a:bodyPr/>
          <a:lstStyle/>
          <a:p>
            <a:pPr eaLnBrk="1" hangingPunct="1">
              <a:lnSpc>
                <a:spcPct val="110000"/>
              </a:lnSpc>
            </a:pPr>
            <a:r>
              <a:rPr lang="en-GB" sz="2000" dirty="0"/>
              <a:t>Formed in 1993, IAF membership has increased, as has its influence with international organizations and trade bodies.</a:t>
            </a:r>
          </a:p>
          <a:p>
            <a:pPr eaLnBrk="1" hangingPunct="1">
              <a:lnSpc>
                <a:spcPct val="110000"/>
              </a:lnSpc>
            </a:pPr>
            <a:endParaRPr lang="en-GB" sz="2000" dirty="0"/>
          </a:p>
          <a:p>
            <a:pPr eaLnBrk="1" hangingPunct="1">
              <a:lnSpc>
                <a:spcPct val="110000"/>
              </a:lnSpc>
            </a:pPr>
            <a:r>
              <a:rPr lang="en-GB" sz="2000" dirty="0"/>
              <a:t>Growing complexity of international trade and growth in number of certification bodies increases need for IAF recognition. </a:t>
            </a:r>
          </a:p>
          <a:p>
            <a:pPr eaLnBrk="1" hangingPunct="1">
              <a:lnSpc>
                <a:spcPct val="110000"/>
              </a:lnSpc>
            </a:pPr>
            <a:endParaRPr lang="en-GB" sz="2000" dirty="0"/>
          </a:p>
          <a:p>
            <a:pPr eaLnBrk="1" hangingPunct="1">
              <a:lnSpc>
                <a:spcPct val="110000"/>
              </a:lnSpc>
            </a:pPr>
            <a:r>
              <a:rPr lang="en-GB" sz="2000" dirty="0"/>
              <a:t>An increasing number of nations have established accreditation bodies to maintain competence of certification bodies. </a:t>
            </a:r>
          </a:p>
          <a:p>
            <a:pPr eaLnBrk="1" hangingPunct="1">
              <a:lnSpc>
                <a:spcPct val="110000"/>
              </a:lnSpc>
              <a:buFontTx/>
              <a:buNone/>
            </a:pPr>
            <a:endParaRPr lang="en-GB" sz="14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228600" y="125760"/>
            <a:ext cx="7772400" cy="1143000"/>
          </a:xfrm>
        </p:spPr>
        <p:txBody>
          <a:bodyPr/>
          <a:lstStyle/>
          <a:p>
            <a:pPr eaLnBrk="1" hangingPunct="1"/>
            <a:r>
              <a:rPr lang="en-GB" sz="3600"/>
              <a:t>The IAF MLA</a:t>
            </a:r>
          </a:p>
        </p:txBody>
      </p:sp>
      <p:sp>
        <p:nvSpPr>
          <p:cNvPr id="6147" name="Rectangle 1027"/>
          <p:cNvSpPr>
            <a:spLocks noGrp="1" noChangeArrowheads="1"/>
          </p:cNvSpPr>
          <p:nvPr>
            <p:ph type="body" idx="1"/>
          </p:nvPr>
        </p:nvSpPr>
        <p:spPr>
          <a:xfrm>
            <a:off x="251520" y="1196752"/>
            <a:ext cx="8496944" cy="5400600"/>
          </a:xfrm>
        </p:spPr>
        <p:txBody>
          <a:bodyPr/>
          <a:lstStyle/>
          <a:p>
            <a:pPr eaLnBrk="1" hangingPunct="1">
              <a:lnSpc>
                <a:spcPct val="110000"/>
              </a:lnSpc>
              <a:spcAft>
                <a:spcPts val="1200"/>
              </a:spcAft>
            </a:pPr>
            <a:r>
              <a:rPr lang="en-GB" sz="1800" dirty="0">
                <a:solidFill>
                  <a:srgbClr val="000000"/>
                </a:solidFill>
                <a:cs typeface="Arial" charset="0"/>
              </a:rPr>
              <a:t>A network of accreditation body members of IAF deemed competent through a stringent peer evaluation process.</a:t>
            </a:r>
          </a:p>
          <a:p>
            <a:pPr eaLnBrk="1" hangingPunct="1">
              <a:lnSpc>
                <a:spcPct val="110000"/>
              </a:lnSpc>
              <a:spcAft>
                <a:spcPts val="1200"/>
              </a:spcAft>
            </a:pPr>
            <a:r>
              <a:rPr lang="en-US" sz="1800" dirty="0">
                <a:solidFill>
                  <a:srgbClr val="000000"/>
                </a:solidFill>
                <a:cs typeface="Arial" charset="0"/>
              </a:rPr>
              <a:t>Signatories to the MLA recognize each other as being equally reliable</a:t>
            </a:r>
            <a:r>
              <a:rPr lang="en-GB" sz="1800" dirty="0">
                <a:solidFill>
                  <a:srgbClr val="000000"/>
                </a:solidFill>
                <a:cs typeface="Arial" charset="0"/>
              </a:rPr>
              <a:t>.</a:t>
            </a:r>
          </a:p>
          <a:p>
            <a:pPr eaLnBrk="1" hangingPunct="1">
              <a:lnSpc>
                <a:spcPct val="110000"/>
              </a:lnSpc>
              <a:spcAft>
                <a:spcPts val="1200"/>
              </a:spcAft>
            </a:pPr>
            <a:r>
              <a:rPr lang="en-GB" sz="1800" dirty="0">
                <a:solidFill>
                  <a:srgbClr val="000000"/>
                </a:solidFill>
                <a:cs typeface="Arial" charset="0"/>
              </a:rPr>
              <a:t>Provides assurance that equivalent overseas certification bodies operate to the same standard as those in their own country. </a:t>
            </a:r>
          </a:p>
          <a:p>
            <a:pPr eaLnBrk="1" hangingPunct="1">
              <a:lnSpc>
                <a:spcPct val="110000"/>
              </a:lnSpc>
              <a:spcAft>
                <a:spcPts val="1200"/>
              </a:spcAft>
            </a:pPr>
            <a:r>
              <a:rPr lang="en-GB" sz="1800" dirty="0">
                <a:solidFill>
                  <a:srgbClr val="000000"/>
                </a:solidFill>
                <a:cs typeface="Arial" charset="0"/>
              </a:rPr>
              <a:t>There are currently five main scopes: Management Systems, Product Certification, Certification of Persons, Greenhouse Gas Validation and Verification, and Validation and Verification</a:t>
            </a:r>
          </a:p>
          <a:p>
            <a:pPr eaLnBrk="1" hangingPunct="1">
              <a:lnSpc>
                <a:spcPct val="110000"/>
              </a:lnSpc>
              <a:spcAft>
                <a:spcPts val="1200"/>
              </a:spcAft>
            </a:pPr>
            <a:r>
              <a:rPr lang="en-GB" sz="1800" dirty="0">
                <a:solidFill>
                  <a:srgbClr val="000000"/>
                </a:solidFill>
                <a:cs typeface="Arial" charset="0"/>
              </a:rPr>
              <a:t>There are currently seven sub-scopes for Management Systems (QMS, EMS, ISMS, FSMS, MDMS, </a:t>
            </a:r>
            <a:r>
              <a:rPr lang="en-GB" sz="1800" dirty="0" err="1">
                <a:solidFill>
                  <a:srgbClr val="000000"/>
                </a:solidFill>
                <a:cs typeface="Arial" charset="0"/>
              </a:rPr>
              <a:t>EnMS</a:t>
            </a:r>
            <a:r>
              <a:rPr lang="en-GB" sz="1800" dirty="0">
                <a:solidFill>
                  <a:srgbClr val="000000"/>
                </a:solidFill>
                <a:cs typeface="Arial" charset="0"/>
              </a:rPr>
              <a:t>, FAMI-QS), one for Product (</a:t>
            </a:r>
            <a:r>
              <a:rPr lang="en-GB" sz="1800" dirty="0" err="1">
                <a:solidFill>
                  <a:srgbClr val="000000"/>
                </a:solidFill>
                <a:cs typeface="Arial" charset="0"/>
              </a:rPr>
              <a:t>GlobalG.A.P</a:t>
            </a:r>
            <a:r>
              <a:rPr lang="en-GB" sz="1800" dirty="0">
                <a:solidFill>
                  <a:srgbClr val="000000"/>
                </a:solidFill>
                <a:cs typeface="Arial" charset="0"/>
              </a:rPr>
              <a:t> Integrated Farm Assurance), one for Persons (IPC Management System Auditors), and one for GHG Validation and Verification (ICAO CORSIA Version 1).</a:t>
            </a:r>
          </a:p>
          <a:p>
            <a:pPr eaLnBrk="1" hangingPunct="1">
              <a:lnSpc>
                <a:spcPct val="110000"/>
              </a:lnSpc>
            </a:pPr>
            <a:endParaRPr lang="en-GB" sz="1800" dirty="0">
              <a:solidFill>
                <a:srgbClr val="000000"/>
              </a:solidFill>
              <a:cs typeface="Arial" charset="0"/>
            </a:endParaRPr>
          </a:p>
          <a:p>
            <a:pPr eaLnBrk="1" hangingPunct="1">
              <a:lnSpc>
                <a:spcPct val="110000"/>
              </a:lnSpc>
            </a:pPr>
            <a:endParaRPr lang="en-GB" sz="2000" dirty="0">
              <a:solidFill>
                <a:srgbClr val="000000"/>
              </a:solidFill>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188640"/>
            <a:ext cx="7772400" cy="1143000"/>
          </a:xfrm>
        </p:spPr>
        <p:txBody>
          <a:bodyPr/>
          <a:lstStyle/>
          <a:p>
            <a:pPr eaLnBrk="1" hangingPunct="1"/>
            <a:r>
              <a:rPr lang="en-GB" sz="3600"/>
              <a:t>The IAF MLA</a:t>
            </a:r>
          </a:p>
        </p:txBody>
      </p:sp>
      <p:sp>
        <p:nvSpPr>
          <p:cNvPr id="7171" name="Rectangle 3"/>
          <p:cNvSpPr>
            <a:spLocks noGrp="1" noChangeArrowheads="1"/>
          </p:cNvSpPr>
          <p:nvPr>
            <p:ph type="body" idx="1"/>
          </p:nvPr>
        </p:nvSpPr>
        <p:spPr>
          <a:xfrm>
            <a:off x="251520" y="1628800"/>
            <a:ext cx="6336704" cy="4114800"/>
          </a:xfr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lstStyle/>
          <a:p>
            <a:pPr eaLnBrk="1" hangingPunct="1">
              <a:lnSpc>
                <a:spcPct val="110000"/>
              </a:lnSpc>
            </a:pPr>
            <a:r>
              <a:rPr lang="en-GB" sz="2000" dirty="0">
                <a:solidFill>
                  <a:srgbClr val="000000"/>
                </a:solidFill>
                <a:cs typeface="Arial" charset="0"/>
              </a:rPr>
              <a:t>Certificates/statements </a:t>
            </a:r>
            <a:r>
              <a:rPr lang="en-US" sz="2000" dirty="0">
                <a:solidFill>
                  <a:srgbClr val="000000"/>
                </a:solidFill>
                <a:cs typeface="Arial" charset="0"/>
              </a:rPr>
              <a:t>issued by bodies accredited by IAF signatories </a:t>
            </a:r>
            <a:r>
              <a:rPr lang="en-GB" sz="2000" dirty="0">
                <a:solidFill>
                  <a:srgbClr val="000000"/>
                </a:solidFill>
                <a:cs typeface="Arial" charset="0"/>
              </a:rPr>
              <a:t>in the fields of management systems, products, personnel, and validation and verification can be accepted as equivalent worldwide.</a:t>
            </a:r>
          </a:p>
          <a:p>
            <a:pPr eaLnBrk="1" hangingPunct="1">
              <a:lnSpc>
                <a:spcPct val="110000"/>
              </a:lnSpc>
            </a:pPr>
            <a:r>
              <a:rPr lang="en-GB" sz="2000" dirty="0">
                <a:solidFill>
                  <a:srgbClr val="000000"/>
                </a:solidFill>
                <a:cs typeface="Arial" charset="0"/>
              </a:rPr>
              <a:t>Acceptance removes unnecessary, multiple certifications. </a:t>
            </a:r>
          </a:p>
          <a:p>
            <a:pPr eaLnBrk="1" hangingPunct="1">
              <a:lnSpc>
                <a:spcPct val="110000"/>
              </a:lnSpc>
            </a:pPr>
            <a:r>
              <a:rPr lang="en-GB" sz="2000" dirty="0">
                <a:solidFill>
                  <a:srgbClr val="000000"/>
                </a:solidFill>
                <a:cs typeface="Arial" charset="0"/>
              </a:rPr>
              <a:t>Reduces time to market as well as additional cost to business.</a:t>
            </a:r>
          </a:p>
          <a:p>
            <a:pPr eaLnBrk="1" hangingPunct="1">
              <a:lnSpc>
                <a:spcPct val="110000"/>
              </a:lnSpc>
            </a:pPr>
            <a:r>
              <a:rPr lang="en-GB" sz="2000" dirty="0">
                <a:solidFill>
                  <a:srgbClr val="000000"/>
                </a:solidFill>
                <a:cs typeface="Arial" charset="0"/>
              </a:rPr>
              <a:t>The key to the MLA is the increasing global network of accredited conformity assessment bodies by IAF MLA signatories. </a:t>
            </a:r>
          </a:p>
        </p:txBody>
      </p:sp>
      <p:pic>
        <p:nvPicPr>
          <p:cNvPr id="5" name="Picture 2">
            <a:hlinkClick r:id="rId2"/>
            <a:extLst>
              <a:ext uri="{FF2B5EF4-FFF2-40B4-BE49-F238E27FC236}">
                <a16:creationId xmlns:a16="http://schemas.microsoft.com/office/drawing/2014/main" id="{DE2010CF-889B-429B-AD53-CB331390BAA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725377" y="3429000"/>
            <a:ext cx="2167103" cy="3039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Rectangle 548"/>
          <p:cNvSpPr/>
          <p:nvPr/>
        </p:nvSpPr>
        <p:spPr>
          <a:xfrm>
            <a:off x="323850" y="6184355"/>
            <a:ext cx="84138" cy="71437"/>
          </a:xfrm>
          <a:prstGeom prst="rect">
            <a:avLst/>
          </a:prstGeom>
          <a:solidFill>
            <a:srgbClr val="336699"/>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cs typeface="Arial" pitchFamily="34" charset="0"/>
            </a:endParaRPr>
          </a:p>
        </p:txBody>
      </p:sp>
      <p:sp>
        <p:nvSpPr>
          <p:cNvPr id="550" name="TextBox 2"/>
          <p:cNvSpPr txBox="1">
            <a:spLocks noChangeArrowheads="1"/>
          </p:cNvSpPr>
          <p:nvPr/>
        </p:nvSpPr>
        <p:spPr bwMode="auto">
          <a:xfrm>
            <a:off x="409575" y="6092280"/>
            <a:ext cx="1420813" cy="254000"/>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GB" sz="1050" dirty="0">
                <a:latin typeface="Arial" pitchFamily="34" charset="0"/>
                <a:cs typeface="Arial" pitchFamily="34" charset="0"/>
              </a:rPr>
              <a:t>IAF MLA Signatories</a:t>
            </a:r>
          </a:p>
        </p:txBody>
      </p:sp>
      <p:sp>
        <p:nvSpPr>
          <p:cNvPr id="551" name="Rectangle 550"/>
          <p:cNvSpPr/>
          <p:nvPr/>
        </p:nvSpPr>
        <p:spPr>
          <a:xfrm>
            <a:off x="323850" y="6400255"/>
            <a:ext cx="84138" cy="71437"/>
          </a:xfrm>
          <a:prstGeom prst="rect">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cs typeface="Arial" pitchFamily="34" charset="0"/>
            </a:endParaRPr>
          </a:p>
        </p:txBody>
      </p:sp>
      <p:sp>
        <p:nvSpPr>
          <p:cNvPr id="552" name="TextBox 2"/>
          <p:cNvSpPr txBox="1">
            <a:spLocks noChangeArrowheads="1"/>
          </p:cNvSpPr>
          <p:nvPr/>
        </p:nvSpPr>
        <p:spPr bwMode="auto">
          <a:xfrm>
            <a:off x="409575" y="6309767"/>
            <a:ext cx="2146300" cy="254000"/>
          </a:xfrm>
          <a:prstGeom prst="rect">
            <a:avLst/>
          </a:prstGeom>
          <a:no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r>
              <a:rPr lang="en-GB" sz="1050" dirty="0">
                <a:latin typeface="Arial" pitchFamily="34" charset="0"/>
                <a:cs typeface="Arial" pitchFamily="34" charset="0"/>
              </a:rPr>
              <a:t>IAF Members not yet Signatories</a:t>
            </a:r>
          </a:p>
        </p:txBody>
      </p:sp>
      <p:sp>
        <p:nvSpPr>
          <p:cNvPr id="2435" name="Title 1"/>
          <p:cNvSpPr txBox="1">
            <a:spLocks/>
          </p:cNvSpPr>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lvl1pPr eaLnBrk="1" hangingPunct="1">
              <a:defRPr sz="3600" u="sng">
                <a:solidFill>
                  <a:srgbClr val="0B40A9"/>
                </a:solidFill>
                <a:latin typeface="+mj-lt"/>
                <a:ea typeface="+mj-ea"/>
                <a:cs typeface="+mj-cs"/>
              </a:defRPr>
            </a:lvl1pPr>
            <a:lvl2pPr eaLnBrk="0" hangingPunct="0">
              <a:defRPr sz="4400" u="sng">
                <a:solidFill>
                  <a:srgbClr val="000099"/>
                </a:solidFill>
                <a:latin typeface="Arial" charset="0"/>
              </a:defRPr>
            </a:lvl2pPr>
            <a:lvl3pPr eaLnBrk="0" hangingPunct="0">
              <a:defRPr sz="4400" u="sng">
                <a:solidFill>
                  <a:srgbClr val="000099"/>
                </a:solidFill>
                <a:latin typeface="Arial" charset="0"/>
              </a:defRPr>
            </a:lvl3pPr>
            <a:lvl4pPr eaLnBrk="0" hangingPunct="0">
              <a:defRPr sz="4400" u="sng">
                <a:solidFill>
                  <a:srgbClr val="000099"/>
                </a:solidFill>
                <a:latin typeface="Arial" charset="0"/>
              </a:defRPr>
            </a:lvl4pPr>
            <a:lvl5pPr eaLnBrk="0" hangingPunct="0">
              <a:defRPr sz="4400" u="sng">
                <a:solidFill>
                  <a:srgbClr val="000099"/>
                </a:solidFill>
                <a:latin typeface="Arial" charset="0"/>
              </a:defRPr>
            </a:lvl5pPr>
            <a:lvl6pPr marL="457200" fontAlgn="base">
              <a:spcBef>
                <a:spcPct val="0"/>
              </a:spcBef>
              <a:spcAft>
                <a:spcPct val="0"/>
              </a:spcAft>
              <a:defRPr sz="4400" u="sng">
                <a:solidFill>
                  <a:srgbClr val="000099"/>
                </a:solidFill>
                <a:latin typeface="Arial" charset="0"/>
              </a:defRPr>
            </a:lvl6pPr>
            <a:lvl7pPr marL="914400" fontAlgn="base">
              <a:spcBef>
                <a:spcPct val="0"/>
              </a:spcBef>
              <a:spcAft>
                <a:spcPct val="0"/>
              </a:spcAft>
              <a:defRPr sz="4400" u="sng">
                <a:solidFill>
                  <a:srgbClr val="000099"/>
                </a:solidFill>
                <a:latin typeface="Arial" charset="0"/>
              </a:defRPr>
            </a:lvl7pPr>
            <a:lvl8pPr marL="1371600" fontAlgn="base">
              <a:spcBef>
                <a:spcPct val="0"/>
              </a:spcBef>
              <a:spcAft>
                <a:spcPct val="0"/>
              </a:spcAft>
              <a:defRPr sz="4400" u="sng">
                <a:solidFill>
                  <a:srgbClr val="000099"/>
                </a:solidFill>
                <a:latin typeface="Arial" charset="0"/>
              </a:defRPr>
            </a:lvl8pPr>
            <a:lvl9pPr marL="1828800" fontAlgn="base">
              <a:spcBef>
                <a:spcPct val="0"/>
              </a:spcBef>
              <a:spcAft>
                <a:spcPct val="0"/>
              </a:spcAft>
              <a:defRPr sz="4400" u="sng">
                <a:solidFill>
                  <a:srgbClr val="000099"/>
                </a:solidFill>
                <a:latin typeface="Arial" charset="0"/>
              </a:defRPr>
            </a:lvl9pPr>
          </a:lstStyle>
          <a:p>
            <a:r>
              <a:rPr lang="en-GB" altLang="en-US" dirty="0"/>
              <a:t>Coverage of the IAF MLA</a:t>
            </a:r>
            <a:endParaRPr lang="en-GB" dirty="0"/>
          </a:p>
        </p:txBody>
      </p:sp>
      <p:sp>
        <p:nvSpPr>
          <p:cNvPr id="18" name="TextBox 17">
            <a:extLst>
              <a:ext uri="{FF2B5EF4-FFF2-40B4-BE49-F238E27FC236}">
                <a16:creationId xmlns:a16="http://schemas.microsoft.com/office/drawing/2014/main" id="{F135C078-BEBA-4D2D-9BB8-D0EBAD6DDE23}"/>
              </a:ext>
            </a:extLst>
          </p:cNvPr>
          <p:cNvSpPr txBox="1"/>
          <p:nvPr/>
        </p:nvSpPr>
        <p:spPr>
          <a:xfrm>
            <a:off x="7098470" y="6569027"/>
            <a:ext cx="1624163" cy="253916"/>
          </a:xfrm>
          <a:prstGeom prst="rect">
            <a:avLst/>
          </a:prstGeom>
          <a:noFill/>
        </p:spPr>
        <p:txBody>
          <a:bodyPr wrap="none" rtlCol="0">
            <a:spAutoFit/>
          </a:bodyPr>
          <a:lstStyle/>
          <a:p>
            <a:r>
              <a:rPr lang="en-GB" sz="1050" i="1" dirty="0">
                <a:latin typeface="+mj-lt"/>
              </a:rPr>
              <a:t>Correct as of June 2020</a:t>
            </a:r>
          </a:p>
        </p:txBody>
      </p:sp>
      <p:sp>
        <p:nvSpPr>
          <p:cNvPr id="1102" name="Freeform 4">
            <a:extLst>
              <a:ext uri="{FF2B5EF4-FFF2-40B4-BE49-F238E27FC236}">
                <a16:creationId xmlns:a16="http://schemas.microsoft.com/office/drawing/2014/main" id="{BCE10EF2-7CB5-4929-AABF-4080B74252FE}"/>
              </a:ext>
            </a:extLst>
          </p:cNvPr>
          <p:cNvSpPr>
            <a:spLocks/>
          </p:cNvSpPr>
          <p:nvPr>
            <p:custDataLst>
              <p:tags r:id="rId1"/>
            </p:custDataLst>
          </p:nvPr>
        </p:nvSpPr>
        <p:spPr bwMode="auto">
          <a:xfrm>
            <a:off x="2607196" y="5774854"/>
            <a:ext cx="33337" cy="5715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3"/>
              <a:gd name="T55" fmla="*/ 0 h 20"/>
              <a:gd name="T56" fmla="*/ 73 w 73"/>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03" name="Freeform 5">
            <a:extLst>
              <a:ext uri="{FF2B5EF4-FFF2-40B4-BE49-F238E27FC236}">
                <a16:creationId xmlns:a16="http://schemas.microsoft.com/office/drawing/2014/main" id="{58C21FE7-A5C4-439A-B592-BA3AB1C491E5}"/>
              </a:ext>
            </a:extLst>
          </p:cNvPr>
          <p:cNvSpPr>
            <a:spLocks/>
          </p:cNvSpPr>
          <p:nvPr>
            <p:custDataLst>
              <p:tags r:id="rId2"/>
            </p:custDataLst>
          </p:nvPr>
        </p:nvSpPr>
        <p:spPr bwMode="auto">
          <a:xfrm>
            <a:off x="765696" y="1875954"/>
            <a:ext cx="784225" cy="446088"/>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8"/>
              <a:gd name="T184" fmla="*/ 0 h 850"/>
              <a:gd name="T185" fmla="*/ 1808 w 1808"/>
              <a:gd name="T186" fmla="*/ 850 h 8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04" name="Freeform 6">
            <a:extLst>
              <a:ext uri="{FF2B5EF4-FFF2-40B4-BE49-F238E27FC236}">
                <a16:creationId xmlns:a16="http://schemas.microsoft.com/office/drawing/2014/main" id="{1F26FED8-5C62-4084-B52C-AF92171220A0}"/>
              </a:ext>
            </a:extLst>
          </p:cNvPr>
          <p:cNvSpPr>
            <a:spLocks/>
          </p:cNvSpPr>
          <p:nvPr>
            <p:custDataLst>
              <p:tags r:id="rId3"/>
            </p:custDataLst>
          </p:nvPr>
        </p:nvSpPr>
        <p:spPr bwMode="auto">
          <a:xfrm>
            <a:off x="1226071" y="2491904"/>
            <a:ext cx="1381125" cy="769938"/>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75"/>
              <a:gd name="T187" fmla="*/ 0 h 1472"/>
              <a:gd name="T188" fmla="*/ 3175 w 3175"/>
              <a:gd name="T189" fmla="*/ 1472 h 14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05" name="Freeform 7">
            <a:extLst>
              <a:ext uri="{FF2B5EF4-FFF2-40B4-BE49-F238E27FC236}">
                <a16:creationId xmlns:a16="http://schemas.microsoft.com/office/drawing/2014/main" id="{07AD0880-0D43-4085-B56F-F6119663B906}"/>
              </a:ext>
            </a:extLst>
          </p:cNvPr>
          <p:cNvSpPr>
            <a:spLocks/>
          </p:cNvSpPr>
          <p:nvPr>
            <p:custDataLst>
              <p:tags r:id="rId4"/>
            </p:custDataLst>
          </p:nvPr>
        </p:nvSpPr>
        <p:spPr bwMode="auto">
          <a:xfrm>
            <a:off x="2059508" y="4042892"/>
            <a:ext cx="339725" cy="59055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1128"/>
              <a:gd name="T167" fmla="*/ 784 w 784"/>
              <a:gd name="T168" fmla="*/ 1128 h 11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06" name="Freeform 8">
            <a:extLst>
              <a:ext uri="{FF2B5EF4-FFF2-40B4-BE49-F238E27FC236}">
                <a16:creationId xmlns:a16="http://schemas.microsoft.com/office/drawing/2014/main" id="{486ED51E-0E6C-4975-AD81-613D0D96B609}"/>
              </a:ext>
            </a:extLst>
          </p:cNvPr>
          <p:cNvSpPr>
            <a:spLocks/>
          </p:cNvSpPr>
          <p:nvPr>
            <p:custDataLst>
              <p:tags r:id="rId5"/>
            </p:custDataLst>
          </p:nvPr>
        </p:nvSpPr>
        <p:spPr bwMode="auto">
          <a:xfrm>
            <a:off x="2359546" y="4606454"/>
            <a:ext cx="261937" cy="1130300"/>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8"/>
              <a:gd name="T187" fmla="*/ 0 h 2158"/>
              <a:gd name="T188" fmla="*/ 598 w 598"/>
              <a:gd name="T189" fmla="*/ 2158 h 2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07" name="Freeform 9">
            <a:extLst>
              <a:ext uri="{FF2B5EF4-FFF2-40B4-BE49-F238E27FC236}">
                <a16:creationId xmlns:a16="http://schemas.microsoft.com/office/drawing/2014/main" id="{80EA9BF6-514F-4C3C-A63B-82E3B2CC85D2}"/>
              </a:ext>
            </a:extLst>
          </p:cNvPr>
          <p:cNvSpPr>
            <a:spLocks/>
          </p:cNvSpPr>
          <p:nvPr>
            <p:custDataLst>
              <p:tags r:id="rId6"/>
            </p:custDataLst>
          </p:nvPr>
        </p:nvSpPr>
        <p:spPr bwMode="auto">
          <a:xfrm>
            <a:off x="2264296" y="3888904"/>
            <a:ext cx="966787" cy="1203325"/>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6"/>
              <a:gd name="T190" fmla="*/ 0 h 2292"/>
              <a:gd name="T191" fmla="*/ 2226 w 2226"/>
              <a:gd name="T192" fmla="*/ 2292 h 229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08" name="Freeform 10">
            <a:extLst>
              <a:ext uri="{FF2B5EF4-FFF2-40B4-BE49-F238E27FC236}">
                <a16:creationId xmlns:a16="http://schemas.microsoft.com/office/drawing/2014/main" id="{4AC094E3-2D59-43DB-AF4D-DA90B17A20D6}"/>
              </a:ext>
            </a:extLst>
          </p:cNvPr>
          <p:cNvSpPr>
            <a:spLocks/>
          </p:cNvSpPr>
          <p:nvPr>
            <p:custDataLst>
              <p:tags r:id="rId7"/>
            </p:custDataLst>
          </p:nvPr>
        </p:nvSpPr>
        <p:spPr bwMode="auto">
          <a:xfrm>
            <a:off x="4377258" y="2834804"/>
            <a:ext cx="69850" cy="49213"/>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93"/>
              <a:gd name="T116" fmla="*/ 161 w 161"/>
              <a:gd name="T117" fmla="*/ 93 h 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09" name="Freeform 11">
            <a:extLst>
              <a:ext uri="{FF2B5EF4-FFF2-40B4-BE49-F238E27FC236}">
                <a16:creationId xmlns:a16="http://schemas.microsoft.com/office/drawing/2014/main" id="{EF2E3B29-B035-41EA-A5B8-C433960B06A6}"/>
              </a:ext>
            </a:extLst>
          </p:cNvPr>
          <p:cNvSpPr>
            <a:spLocks/>
          </p:cNvSpPr>
          <p:nvPr>
            <p:custDataLst>
              <p:tags r:id="rId8"/>
            </p:custDataLst>
          </p:nvPr>
        </p:nvSpPr>
        <p:spPr bwMode="auto">
          <a:xfrm>
            <a:off x="3875608" y="2709392"/>
            <a:ext cx="82550" cy="160337"/>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2"/>
              <a:gd name="T106" fmla="*/ 0 h 307"/>
              <a:gd name="T107" fmla="*/ 192 w 192"/>
              <a:gd name="T108" fmla="*/ 307 h 3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10" name="Freeform 12">
            <a:extLst>
              <a:ext uri="{FF2B5EF4-FFF2-40B4-BE49-F238E27FC236}">
                <a16:creationId xmlns:a16="http://schemas.microsoft.com/office/drawing/2014/main" id="{C18B3877-41C9-4104-8224-F92814E247E6}"/>
              </a:ext>
            </a:extLst>
          </p:cNvPr>
          <p:cNvSpPr>
            <a:spLocks/>
          </p:cNvSpPr>
          <p:nvPr>
            <p:custDataLst>
              <p:tags r:id="rId9"/>
            </p:custDataLst>
          </p:nvPr>
        </p:nvSpPr>
        <p:spPr bwMode="auto">
          <a:xfrm>
            <a:off x="3956571" y="2195042"/>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8"/>
              <a:gd name="T181" fmla="*/ 0 h 518"/>
              <a:gd name="T182" fmla="*/ 398 w 398"/>
              <a:gd name="T183" fmla="*/ 518 h 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11" name="Freeform 13">
            <a:extLst>
              <a:ext uri="{FF2B5EF4-FFF2-40B4-BE49-F238E27FC236}">
                <a16:creationId xmlns:a16="http://schemas.microsoft.com/office/drawing/2014/main" id="{1DAD313A-5B43-4422-9F1D-0196A9918494}"/>
              </a:ext>
            </a:extLst>
          </p:cNvPr>
          <p:cNvSpPr>
            <a:spLocks/>
          </p:cNvSpPr>
          <p:nvPr>
            <p:custDataLst>
              <p:tags r:id="rId10"/>
            </p:custDataLst>
          </p:nvPr>
        </p:nvSpPr>
        <p:spPr bwMode="auto">
          <a:xfrm>
            <a:off x="4315346" y="2498254"/>
            <a:ext cx="169862"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2"/>
              <a:gd name="T106" fmla="*/ 0 h 148"/>
              <a:gd name="T107" fmla="*/ 382 w 382"/>
              <a:gd name="T108" fmla="*/ 148 h 1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12" name="Freeform 14">
            <a:extLst>
              <a:ext uri="{FF2B5EF4-FFF2-40B4-BE49-F238E27FC236}">
                <a16:creationId xmlns:a16="http://schemas.microsoft.com/office/drawing/2014/main" id="{CFE44854-59EA-4ECA-9402-F014B3FCABE2}"/>
              </a:ext>
            </a:extLst>
          </p:cNvPr>
          <p:cNvSpPr>
            <a:spLocks/>
          </p:cNvSpPr>
          <p:nvPr>
            <p:custDataLst>
              <p:tags r:id="rId11"/>
            </p:custDataLst>
          </p:nvPr>
        </p:nvSpPr>
        <p:spPr bwMode="auto">
          <a:xfrm>
            <a:off x="5807596" y="2347442"/>
            <a:ext cx="1281112" cy="1038225"/>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36"/>
              <a:gd name="T181" fmla="*/ 0 h 1983"/>
              <a:gd name="T182" fmla="*/ 2936 w 2936"/>
              <a:gd name="T183" fmla="*/ 1983 h 19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13" name="Freeform 15">
            <a:extLst>
              <a:ext uri="{FF2B5EF4-FFF2-40B4-BE49-F238E27FC236}">
                <a16:creationId xmlns:a16="http://schemas.microsoft.com/office/drawing/2014/main" id="{170E5CB3-E049-4775-8E02-52329EF1877A}"/>
              </a:ext>
            </a:extLst>
          </p:cNvPr>
          <p:cNvSpPr>
            <a:spLocks/>
          </p:cNvSpPr>
          <p:nvPr>
            <p:custDataLst>
              <p:tags r:id="rId12"/>
            </p:custDataLst>
          </p:nvPr>
        </p:nvSpPr>
        <p:spPr bwMode="auto">
          <a:xfrm>
            <a:off x="4499496" y="1888654"/>
            <a:ext cx="220662"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4"/>
              <a:gd name="T169" fmla="*/ 0 h 524"/>
              <a:gd name="T170" fmla="*/ 504 w 504"/>
              <a:gd name="T171" fmla="*/ 524 h 5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14" name="Freeform 16">
            <a:extLst>
              <a:ext uri="{FF2B5EF4-FFF2-40B4-BE49-F238E27FC236}">
                <a16:creationId xmlns:a16="http://schemas.microsoft.com/office/drawing/2014/main" id="{6EF7A530-7F95-44AD-915C-24527190BDBD}"/>
              </a:ext>
            </a:extLst>
          </p:cNvPr>
          <p:cNvSpPr>
            <a:spLocks/>
          </p:cNvSpPr>
          <p:nvPr>
            <p:custDataLst>
              <p:tags r:id="rId13"/>
            </p:custDataLst>
          </p:nvPr>
        </p:nvSpPr>
        <p:spPr bwMode="auto">
          <a:xfrm>
            <a:off x="4235971" y="2306167"/>
            <a:ext cx="182562"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8"/>
              <a:gd name="T151" fmla="*/ 0 h 451"/>
              <a:gd name="T152" fmla="*/ 438 w 438"/>
              <a:gd name="T153" fmla="*/ 451 h 4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15" name="Freeform 17">
            <a:extLst>
              <a:ext uri="{FF2B5EF4-FFF2-40B4-BE49-F238E27FC236}">
                <a16:creationId xmlns:a16="http://schemas.microsoft.com/office/drawing/2014/main" id="{6C2EF8A1-1F3E-47A2-B319-4FF6A5ECB062}"/>
              </a:ext>
            </a:extLst>
          </p:cNvPr>
          <p:cNvSpPr>
            <a:spLocks/>
          </p:cNvSpPr>
          <p:nvPr>
            <p:custDataLst>
              <p:tags r:id="rId14"/>
            </p:custDataLst>
          </p:nvPr>
        </p:nvSpPr>
        <p:spPr bwMode="auto">
          <a:xfrm>
            <a:off x="4261371" y="2563342"/>
            <a:ext cx="250825" cy="274637"/>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8"/>
              <a:gd name="T160" fmla="*/ 0 h 524"/>
              <a:gd name="T161" fmla="*/ 578 w 578"/>
              <a:gd name="T162" fmla="*/ 524 h 5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16" name="Freeform 18">
            <a:extLst>
              <a:ext uri="{FF2B5EF4-FFF2-40B4-BE49-F238E27FC236}">
                <a16:creationId xmlns:a16="http://schemas.microsoft.com/office/drawing/2014/main" id="{AE5A72A5-676B-41D3-90AA-FBC2144F5B30}"/>
              </a:ext>
            </a:extLst>
          </p:cNvPr>
          <p:cNvSpPr>
            <a:spLocks/>
          </p:cNvSpPr>
          <p:nvPr>
            <p:custDataLst>
              <p:tags r:id="rId15"/>
            </p:custDataLst>
          </p:nvPr>
        </p:nvSpPr>
        <p:spPr bwMode="auto">
          <a:xfrm>
            <a:off x="4278833" y="2731617"/>
            <a:ext cx="33338"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
              <a:gd name="T121" fmla="*/ 0 h 160"/>
              <a:gd name="T122" fmla="*/ 79 w 79"/>
              <a:gd name="T123" fmla="*/ 160 h 16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117" name="Group 19">
            <a:extLst>
              <a:ext uri="{FF2B5EF4-FFF2-40B4-BE49-F238E27FC236}">
                <a16:creationId xmlns:a16="http://schemas.microsoft.com/office/drawing/2014/main" id="{8C721F60-3F9E-42D8-82F2-1E2CEAA5C806}"/>
              </a:ext>
            </a:extLst>
          </p:cNvPr>
          <p:cNvGrpSpPr>
            <a:grpSpLocks/>
          </p:cNvGrpSpPr>
          <p:nvPr>
            <p:custDataLst>
              <p:tags r:id="rId16"/>
            </p:custDataLst>
          </p:nvPr>
        </p:nvGrpSpPr>
        <p:grpSpPr bwMode="auto">
          <a:xfrm>
            <a:off x="6598171" y="3792067"/>
            <a:ext cx="473075" cy="212725"/>
            <a:chOff x="4488" y="2394"/>
            <a:chExt cx="358" cy="124"/>
          </a:xfrm>
          <a:solidFill>
            <a:srgbClr val="336699"/>
          </a:solidFill>
        </p:grpSpPr>
        <p:sp>
          <p:nvSpPr>
            <p:cNvPr id="1118" name="Freeform 20">
              <a:extLst>
                <a:ext uri="{FF2B5EF4-FFF2-40B4-BE49-F238E27FC236}">
                  <a16:creationId xmlns:a16="http://schemas.microsoft.com/office/drawing/2014/main" id="{44DC03CC-6CA0-48B5-9A11-6BD0DA1FF3C3}"/>
                </a:ext>
              </a:extLst>
            </p:cNvPr>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119" name="Freeform 21">
              <a:extLst>
                <a:ext uri="{FF2B5EF4-FFF2-40B4-BE49-F238E27FC236}">
                  <a16:creationId xmlns:a16="http://schemas.microsoft.com/office/drawing/2014/main" id="{3C164828-136A-4AD2-A33E-F8676A116F75}"/>
                </a:ext>
              </a:extLst>
            </p:cNvPr>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grpSp>
      <p:sp>
        <p:nvSpPr>
          <p:cNvPr id="1120" name="Freeform 22">
            <a:extLst>
              <a:ext uri="{FF2B5EF4-FFF2-40B4-BE49-F238E27FC236}">
                <a16:creationId xmlns:a16="http://schemas.microsoft.com/office/drawing/2014/main" id="{F407C6F0-F733-461A-8624-3BEC3CED587C}"/>
              </a:ext>
            </a:extLst>
          </p:cNvPr>
          <p:cNvSpPr>
            <a:spLocks/>
          </p:cNvSpPr>
          <p:nvPr>
            <p:custDataLst>
              <p:tags r:id="rId17"/>
            </p:custDataLst>
          </p:nvPr>
        </p:nvSpPr>
        <p:spPr bwMode="auto">
          <a:xfrm>
            <a:off x="4620146" y="1667992"/>
            <a:ext cx="3065462" cy="1074737"/>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049"/>
              <a:gd name="T187" fmla="*/ 0 h 2048"/>
              <a:gd name="T188" fmla="*/ 7049 w 7049"/>
              <a:gd name="T189" fmla="*/ 2048 h 2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FFC00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21" name="Freeform 23">
            <a:extLst>
              <a:ext uri="{FF2B5EF4-FFF2-40B4-BE49-F238E27FC236}">
                <a16:creationId xmlns:a16="http://schemas.microsoft.com/office/drawing/2014/main" id="{BCDCCCC6-A31C-4EFB-8E42-DD9836FC1C40}"/>
              </a:ext>
            </a:extLst>
          </p:cNvPr>
          <p:cNvSpPr>
            <a:spLocks/>
          </p:cNvSpPr>
          <p:nvPr>
            <p:custDataLst>
              <p:tags r:id="rId18"/>
            </p:custDataLst>
          </p:nvPr>
        </p:nvSpPr>
        <p:spPr bwMode="auto">
          <a:xfrm>
            <a:off x="3883546" y="2655417"/>
            <a:ext cx="280987" cy="247650"/>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47"/>
              <a:gd name="T172" fmla="*/ 0 h 470"/>
              <a:gd name="T173" fmla="*/ 647 w 647"/>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22" name="Freeform 24">
            <a:extLst>
              <a:ext uri="{FF2B5EF4-FFF2-40B4-BE49-F238E27FC236}">
                <a16:creationId xmlns:a16="http://schemas.microsoft.com/office/drawing/2014/main" id="{521E37F0-F230-4360-BB74-4A6A775B4955}"/>
              </a:ext>
            </a:extLst>
          </p:cNvPr>
          <p:cNvSpPr>
            <a:spLocks/>
          </p:cNvSpPr>
          <p:nvPr>
            <p:custDataLst>
              <p:tags r:id="rId19"/>
            </p:custDataLst>
          </p:nvPr>
        </p:nvSpPr>
        <p:spPr bwMode="auto">
          <a:xfrm>
            <a:off x="6515621" y="3393604"/>
            <a:ext cx="207962" cy="45561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79"/>
              <a:gd name="T169" fmla="*/ 0 h 868"/>
              <a:gd name="T170" fmla="*/ 479 w 479"/>
              <a:gd name="T171" fmla="*/ 868 h 8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23" name="Freeform 25">
            <a:extLst>
              <a:ext uri="{FF2B5EF4-FFF2-40B4-BE49-F238E27FC236}">
                <a16:creationId xmlns:a16="http://schemas.microsoft.com/office/drawing/2014/main" id="{2D9704E9-E08E-4CF7-BF9C-8997A6DAED0C}"/>
              </a:ext>
            </a:extLst>
          </p:cNvPr>
          <p:cNvSpPr>
            <a:spLocks/>
          </p:cNvSpPr>
          <p:nvPr>
            <p:custDataLst>
              <p:tags r:id="rId20"/>
            </p:custDataLst>
          </p:nvPr>
        </p:nvSpPr>
        <p:spPr bwMode="auto">
          <a:xfrm>
            <a:off x="2624658" y="5781204"/>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24" name="Line 26" descr="Horizontal dunkel">
            <a:extLst>
              <a:ext uri="{FF2B5EF4-FFF2-40B4-BE49-F238E27FC236}">
                <a16:creationId xmlns:a16="http://schemas.microsoft.com/office/drawing/2014/main" id="{FB4EF573-BFA5-4DB7-9E60-F09F96E14183}"/>
              </a:ext>
            </a:extLst>
          </p:cNvPr>
          <p:cNvSpPr>
            <a:spLocks noChangeShapeType="1"/>
          </p:cNvSpPr>
          <p:nvPr>
            <p:custDataLst>
              <p:tags r:id="rId21"/>
            </p:custDataLst>
          </p:nvPr>
        </p:nvSpPr>
        <p:spPr bwMode="auto">
          <a:xfrm>
            <a:off x="1086371" y="2703042"/>
            <a:ext cx="3175" cy="9525"/>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25" name="Freeform 27">
            <a:extLst>
              <a:ext uri="{FF2B5EF4-FFF2-40B4-BE49-F238E27FC236}">
                <a16:creationId xmlns:a16="http://schemas.microsoft.com/office/drawing/2014/main" id="{297C530A-B21B-49BB-A439-B222F2ECD2C6}"/>
              </a:ext>
            </a:extLst>
          </p:cNvPr>
          <p:cNvSpPr>
            <a:spLocks/>
          </p:cNvSpPr>
          <p:nvPr>
            <p:custDataLst>
              <p:tags r:id="rId22"/>
            </p:custDataLst>
          </p:nvPr>
        </p:nvSpPr>
        <p:spPr bwMode="auto">
          <a:xfrm>
            <a:off x="1089546" y="2699867"/>
            <a:ext cx="3175" cy="55562"/>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 name="T15" fmla="*/ 0 w 6"/>
              <a:gd name="T16" fmla="*/ 0 h 24"/>
              <a:gd name="T17" fmla="*/ 6 w 6"/>
              <a:gd name="T18" fmla="*/ 24 h 24"/>
            </a:gdLst>
            <a:ahLst/>
            <a:cxnLst>
              <a:cxn ang="T10">
                <a:pos x="T0" y="T1"/>
              </a:cxn>
              <a:cxn ang="T11">
                <a:pos x="T2" y="T3"/>
              </a:cxn>
              <a:cxn ang="T12">
                <a:pos x="T4" y="T5"/>
              </a:cxn>
              <a:cxn ang="T13">
                <a:pos x="T6" y="T7"/>
              </a:cxn>
              <a:cxn ang="T14">
                <a:pos x="T8" y="T9"/>
              </a:cxn>
            </a:cxnLst>
            <a:rect l="T15" t="T16" r="T17" b="T18"/>
            <a:pathLst>
              <a:path w="6" h="24">
                <a:moveTo>
                  <a:pt x="0" y="24"/>
                </a:moveTo>
                <a:lnTo>
                  <a:pt x="0" y="19"/>
                </a:lnTo>
                <a:lnTo>
                  <a:pt x="1" y="14"/>
                </a:lnTo>
                <a:lnTo>
                  <a:pt x="3" y="8"/>
                </a:lnTo>
                <a:lnTo>
                  <a:pt x="6"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26" name="Freeform 28">
            <a:extLst>
              <a:ext uri="{FF2B5EF4-FFF2-40B4-BE49-F238E27FC236}">
                <a16:creationId xmlns:a16="http://schemas.microsoft.com/office/drawing/2014/main" id="{E824822A-43A1-4A80-AC8B-3F454901A227}"/>
              </a:ext>
            </a:extLst>
          </p:cNvPr>
          <p:cNvSpPr>
            <a:spLocks/>
          </p:cNvSpPr>
          <p:nvPr>
            <p:custDataLst>
              <p:tags r:id="rId23"/>
            </p:custDataLst>
          </p:nvPr>
        </p:nvSpPr>
        <p:spPr bwMode="auto">
          <a:xfrm>
            <a:off x="1065733" y="2753842"/>
            <a:ext cx="23813" cy="5715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7"/>
              <a:gd name="T53" fmla="*/ 47 w 47"/>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27" name="Freeform 29">
            <a:extLst>
              <a:ext uri="{FF2B5EF4-FFF2-40B4-BE49-F238E27FC236}">
                <a16:creationId xmlns:a16="http://schemas.microsoft.com/office/drawing/2014/main" id="{9641AE71-B958-49B8-83BE-12AB9E432BA5}"/>
              </a:ext>
            </a:extLst>
          </p:cNvPr>
          <p:cNvSpPr>
            <a:spLocks/>
          </p:cNvSpPr>
          <p:nvPr>
            <p:custDataLst>
              <p:tags r:id="rId24"/>
            </p:custDataLst>
          </p:nvPr>
        </p:nvSpPr>
        <p:spPr bwMode="auto">
          <a:xfrm>
            <a:off x="2391296" y="2749079"/>
            <a:ext cx="49212" cy="57150"/>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2"/>
              <a:gd name="T73" fmla="*/ 0 h 36"/>
              <a:gd name="T74" fmla="*/ 112 w 11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28" name="Freeform 30">
            <a:extLst>
              <a:ext uri="{FF2B5EF4-FFF2-40B4-BE49-F238E27FC236}">
                <a16:creationId xmlns:a16="http://schemas.microsoft.com/office/drawing/2014/main" id="{E6482B29-E5F3-4F49-9F49-9620A452536F}"/>
              </a:ext>
            </a:extLst>
          </p:cNvPr>
          <p:cNvSpPr>
            <a:spLocks/>
          </p:cNvSpPr>
          <p:nvPr>
            <p:custDataLst>
              <p:tags r:id="rId25"/>
            </p:custDataLst>
          </p:nvPr>
        </p:nvSpPr>
        <p:spPr bwMode="auto">
          <a:xfrm>
            <a:off x="5129733" y="2306167"/>
            <a:ext cx="874713" cy="452437"/>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06"/>
              <a:gd name="T175" fmla="*/ 0 h 863"/>
              <a:gd name="T176" fmla="*/ 2006 w 2006"/>
              <a:gd name="T177" fmla="*/ 863 h 8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29" name="Freeform 31">
            <a:extLst>
              <a:ext uri="{FF2B5EF4-FFF2-40B4-BE49-F238E27FC236}">
                <a16:creationId xmlns:a16="http://schemas.microsoft.com/office/drawing/2014/main" id="{B6EEECD2-903E-4FB4-8849-6F4C0CC74B77}"/>
              </a:ext>
            </a:extLst>
          </p:cNvPr>
          <p:cNvSpPr>
            <a:spLocks/>
          </p:cNvSpPr>
          <p:nvPr>
            <p:custDataLst>
              <p:tags r:id="rId26"/>
            </p:custDataLst>
          </p:nvPr>
        </p:nvSpPr>
        <p:spPr bwMode="auto">
          <a:xfrm>
            <a:off x="5359921" y="2609379"/>
            <a:ext cx="409575" cy="249238"/>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50"/>
              <a:gd name="T109" fmla="*/ 0 h 468"/>
              <a:gd name="T110" fmla="*/ 950 w 950"/>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30" name="Freeform 32">
            <a:extLst>
              <a:ext uri="{FF2B5EF4-FFF2-40B4-BE49-F238E27FC236}">
                <a16:creationId xmlns:a16="http://schemas.microsoft.com/office/drawing/2014/main" id="{3E85A156-5F64-44FD-9780-BE83D3322A20}"/>
              </a:ext>
            </a:extLst>
          </p:cNvPr>
          <p:cNvSpPr>
            <a:spLocks/>
          </p:cNvSpPr>
          <p:nvPr>
            <p:custDataLst>
              <p:tags r:id="rId27"/>
            </p:custDataLst>
          </p:nvPr>
        </p:nvSpPr>
        <p:spPr bwMode="auto">
          <a:xfrm>
            <a:off x="4167708" y="3612679"/>
            <a:ext cx="296863" cy="288925"/>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1"/>
              <a:gd name="T187" fmla="*/ 0 h 549"/>
              <a:gd name="T188" fmla="*/ 671 w 671"/>
              <a:gd name="T189" fmla="*/ 549 h 54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31" name="Freeform 33">
            <a:extLst>
              <a:ext uri="{FF2B5EF4-FFF2-40B4-BE49-F238E27FC236}">
                <a16:creationId xmlns:a16="http://schemas.microsoft.com/office/drawing/2014/main" id="{843435AB-561E-4416-87A0-407CCD722959}"/>
              </a:ext>
            </a:extLst>
          </p:cNvPr>
          <p:cNvSpPr>
            <a:spLocks/>
          </p:cNvSpPr>
          <p:nvPr>
            <p:custDataLst>
              <p:tags r:id="rId28"/>
            </p:custDataLst>
          </p:nvPr>
        </p:nvSpPr>
        <p:spPr bwMode="auto">
          <a:xfrm>
            <a:off x="5010671" y="3477742"/>
            <a:ext cx="152400" cy="169862"/>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8"/>
              <a:gd name="T184" fmla="*/ 0 h 327"/>
              <a:gd name="T185" fmla="*/ 358 w 358"/>
              <a:gd name="T186" fmla="*/ 327 h 3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32" name="Freeform 34">
            <a:extLst>
              <a:ext uri="{FF2B5EF4-FFF2-40B4-BE49-F238E27FC236}">
                <a16:creationId xmlns:a16="http://schemas.microsoft.com/office/drawing/2014/main" id="{109EEE97-E166-4D0B-AA0B-4360CB6F6132}"/>
              </a:ext>
            </a:extLst>
          </p:cNvPr>
          <p:cNvSpPr>
            <a:spLocks/>
          </p:cNvSpPr>
          <p:nvPr>
            <p:custDataLst>
              <p:tags r:id="rId29"/>
            </p:custDataLst>
          </p:nvPr>
        </p:nvSpPr>
        <p:spPr bwMode="auto">
          <a:xfrm>
            <a:off x="4472508" y="2482379"/>
            <a:ext cx="125413"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2"/>
              <a:gd name="T97" fmla="*/ 0 h 99"/>
              <a:gd name="T98" fmla="*/ 292 w 292"/>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33" name="Freeform 35">
            <a:extLst>
              <a:ext uri="{FF2B5EF4-FFF2-40B4-BE49-F238E27FC236}">
                <a16:creationId xmlns:a16="http://schemas.microsoft.com/office/drawing/2014/main" id="{A3AFCA0F-1827-4EE3-B48E-C069C01ACE0A}"/>
              </a:ext>
            </a:extLst>
          </p:cNvPr>
          <p:cNvSpPr>
            <a:spLocks/>
          </p:cNvSpPr>
          <p:nvPr>
            <p:custDataLst>
              <p:tags r:id="rId30"/>
            </p:custDataLst>
          </p:nvPr>
        </p:nvSpPr>
        <p:spPr bwMode="auto">
          <a:xfrm>
            <a:off x="5336108" y="3203104"/>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3"/>
              <a:gd name="T148" fmla="*/ 0 h 93"/>
              <a:gd name="T149" fmla="*/ 43 w 43"/>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FFC00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34" name="Freeform 36">
            <a:extLst>
              <a:ext uri="{FF2B5EF4-FFF2-40B4-BE49-F238E27FC236}">
                <a16:creationId xmlns:a16="http://schemas.microsoft.com/office/drawing/2014/main" id="{8A29DA7D-C0EE-420D-B25E-2CC890DEFB51}"/>
              </a:ext>
            </a:extLst>
          </p:cNvPr>
          <p:cNvSpPr>
            <a:spLocks/>
          </p:cNvSpPr>
          <p:nvPr>
            <p:custDataLst>
              <p:tags r:id="rId31"/>
            </p:custDataLst>
          </p:nvPr>
        </p:nvSpPr>
        <p:spPr bwMode="auto">
          <a:xfrm>
            <a:off x="5455171" y="3207867"/>
            <a:ext cx="14287"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56"/>
              <a:gd name="T59" fmla="*/ 40 w 40"/>
              <a:gd name="T60" fmla="*/ 56 h 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35" name="Freeform 37">
            <a:extLst>
              <a:ext uri="{FF2B5EF4-FFF2-40B4-BE49-F238E27FC236}">
                <a16:creationId xmlns:a16="http://schemas.microsoft.com/office/drawing/2014/main" id="{229C4087-347C-4A94-B691-F169052DEBB9}"/>
              </a:ext>
            </a:extLst>
          </p:cNvPr>
          <p:cNvSpPr>
            <a:spLocks/>
          </p:cNvSpPr>
          <p:nvPr>
            <p:custDataLst>
              <p:tags r:id="rId32"/>
            </p:custDataLst>
          </p:nvPr>
        </p:nvSpPr>
        <p:spPr bwMode="auto">
          <a:xfrm>
            <a:off x="6942658" y="3868267"/>
            <a:ext cx="44450" cy="5715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6"/>
              <a:gd name="T139" fmla="*/ 0 h 71"/>
              <a:gd name="T140" fmla="*/ 106 w 106"/>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136" name="Group 38">
            <a:extLst>
              <a:ext uri="{FF2B5EF4-FFF2-40B4-BE49-F238E27FC236}">
                <a16:creationId xmlns:a16="http://schemas.microsoft.com/office/drawing/2014/main" id="{AF2B8F0C-6770-45DB-822F-D39265876838}"/>
              </a:ext>
            </a:extLst>
          </p:cNvPr>
          <p:cNvGrpSpPr>
            <a:grpSpLocks/>
          </p:cNvGrpSpPr>
          <p:nvPr>
            <p:custDataLst>
              <p:tags r:id="rId33"/>
            </p:custDataLst>
          </p:nvPr>
        </p:nvGrpSpPr>
        <p:grpSpPr bwMode="auto">
          <a:xfrm>
            <a:off x="2794521" y="5676429"/>
            <a:ext cx="65087" cy="55563"/>
            <a:chOff x="1654" y="3671"/>
            <a:chExt cx="49" cy="17"/>
          </a:xfrm>
        </p:grpSpPr>
        <p:sp>
          <p:nvSpPr>
            <p:cNvPr id="1137" name="Freeform 39">
              <a:extLst>
                <a:ext uri="{FF2B5EF4-FFF2-40B4-BE49-F238E27FC236}">
                  <a16:creationId xmlns:a16="http://schemas.microsoft.com/office/drawing/2014/main" id="{377EFBD2-D9DC-4BE2-9CB5-21825FD17C38}"/>
                </a:ext>
              </a:extLst>
            </p:cNvPr>
            <p:cNvSpPr>
              <a:spLocks/>
            </p:cNvSpPr>
            <p:nvPr/>
          </p:nvSpPr>
          <p:spPr bwMode="auto">
            <a:xfrm>
              <a:off x="1654" y="3672"/>
              <a:ext cx="20" cy="14"/>
            </a:xfrm>
            <a:custGeom>
              <a:avLst/>
              <a:gdLst>
                <a:gd name="T0" fmla="*/ 0 w 59"/>
                <a:gd name="T1" fmla="*/ 0 h 43"/>
                <a:gd name="T2" fmla="*/ 0 w 59"/>
                <a:gd name="T3" fmla="*/ 0 h 43"/>
                <a:gd name="T4" fmla="*/ 0 w 59"/>
                <a:gd name="T5" fmla="*/ 0 h 43"/>
                <a:gd name="T6" fmla="*/ 0 w 59"/>
                <a:gd name="T7" fmla="*/ 0 h 43"/>
                <a:gd name="T8" fmla="*/ 0 w 59"/>
                <a:gd name="T9" fmla="*/ 0 h 43"/>
                <a:gd name="T10" fmla="*/ 0 w 59"/>
                <a:gd name="T11" fmla="*/ 0 h 43"/>
                <a:gd name="T12" fmla="*/ 0 w 59"/>
                <a:gd name="T13" fmla="*/ 0 h 43"/>
                <a:gd name="T14" fmla="*/ 0 w 59"/>
                <a:gd name="T15" fmla="*/ 0 h 43"/>
                <a:gd name="T16" fmla="*/ 0 w 59"/>
                <a:gd name="T17" fmla="*/ 0 h 43"/>
                <a:gd name="T18" fmla="*/ 0 w 59"/>
                <a:gd name="T19" fmla="*/ 0 h 43"/>
                <a:gd name="T20" fmla="*/ 0 w 59"/>
                <a:gd name="T21" fmla="*/ 0 h 43"/>
                <a:gd name="T22" fmla="*/ 0 w 59"/>
                <a:gd name="T23" fmla="*/ 0 h 43"/>
                <a:gd name="T24" fmla="*/ 0 w 59"/>
                <a:gd name="T25" fmla="*/ 0 h 43"/>
                <a:gd name="T26" fmla="*/ 0 w 59"/>
                <a:gd name="T27" fmla="*/ 0 h 43"/>
                <a:gd name="T28" fmla="*/ 0 w 59"/>
                <a:gd name="T29" fmla="*/ 0 h 43"/>
                <a:gd name="T30" fmla="*/ 0 w 59"/>
                <a:gd name="T31" fmla="*/ 0 h 43"/>
                <a:gd name="T32" fmla="*/ 0 w 59"/>
                <a:gd name="T33" fmla="*/ 0 h 43"/>
                <a:gd name="T34" fmla="*/ 0 w 59"/>
                <a:gd name="T35" fmla="*/ 0 h 43"/>
                <a:gd name="T36" fmla="*/ 0 w 59"/>
                <a:gd name="T37" fmla="*/ 0 h 43"/>
                <a:gd name="T38" fmla="*/ 0 w 59"/>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9"/>
                <a:gd name="T61" fmla="*/ 0 h 43"/>
                <a:gd name="T62" fmla="*/ 59 w 59"/>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38" name="Freeform 40">
              <a:extLst>
                <a:ext uri="{FF2B5EF4-FFF2-40B4-BE49-F238E27FC236}">
                  <a16:creationId xmlns:a16="http://schemas.microsoft.com/office/drawing/2014/main" id="{7537008C-B1BF-47A5-BD35-990D073ACCAA}"/>
                </a:ext>
              </a:extLst>
            </p:cNvPr>
            <p:cNvSpPr>
              <a:spLocks/>
            </p:cNvSpPr>
            <p:nvPr/>
          </p:nvSpPr>
          <p:spPr bwMode="auto">
            <a:xfrm>
              <a:off x="1681" y="3671"/>
              <a:ext cx="22" cy="17"/>
            </a:xfrm>
            <a:custGeom>
              <a:avLst/>
              <a:gdLst>
                <a:gd name="T0" fmla="*/ 0 w 67"/>
                <a:gd name="T1" fmla="*/ 0 h 51"/>
                <a:gd name="T2" fmla="*/ 0 w 67"/>
                <a:gd name="T3" fmla="*/ 0 h 51"/>
                <a:gd name="T4" fmla="*/ 0 w 67"/>
                <a:gd name="T5" fmla="*/ 0 h 51"/>
                <a:gd name="T6" fmla="*/ 0 w 67"/>
                <a:gd name="T7" fmla="*/ 0 h 51"/>
                <a:gd name="T8" fmla="*/ 0 w 67"/>
                <a:gd name="T9" fmla="*/ 0 h 51"/>
                <a:gd name="T10" fmla="*/ 0 w 67"/>
                <a:gd name="T11" fmla="*/ 0 h 51"/>
                <a:gd name="T12" fmla="*/ 0 w 67"/>
                <a:gd name="T13" fmla="*/ 0 h 51"/>
                <a:gd name="T14" fmla="*/ 0 w 67"/>
                <a:gd name="T15" fmla="*/ 0 h 51"/>
                <a:gd name="T16" fmla="*/ 0 w 67"/>
                <a:gd name="T17" fmla="*/ 0 h 51"/>
                <a:gd name="T18" fmla="*/ 0 w 67"/>
                <a:gd name="T19" fmla="*/ 0 h 51"/>
                <a:gd name="T20" fmla="*/ 0 w 67"/>
                <a:gd name="T21" fmla="*/ 0 h 51"/>
                <a:gd name="T22" fmla="*/ 0 w 67"/>
                <a:gd name="T23" fmla="*/ 0 h 51"/>
                <a:gd name="T24" fmla="*/ 0 w 67"/>
                <a:gd name="T25" fmla="*/ 0 h 51"/>
                <a:gd name="T26" fmla="*/ 0 w 67"/>
                <a:gd name="T27" fmla="*/ 0 h 51"/>
                <a:gd name="T28" fmla="*/ 0 w 67"/>
                <a:gd name="T29" fmla="*/ 0 h 51"/>
                <a:gd name="T30" fmla="*/ 0 w 67"/>
                <a:gd name="T31" fmla="*/ 0 h 51"/>
                <a:gd name="T32" fmla="*/ 0 w 67"/>
                <a:gd name="T33" fmla="*/ 0 h 51"/>
                <a:gd name="T34" fmla="*/ 0 w 67"/>
                <a:gd name="T35" fmla="*/ 0 h 51"/>
                <a:gd name="T36" fmla="*/ 0 w 67"/>
                <a:gd name="T37" fmla="*/ 0 h 51"/>
                <a:gd name="T38" fmla="*/ 0 w 67"/>
                <a:gd name="T39" fmla="*/ 0 h 51"/>
                <a:gd name="T40" fmla="*/ 0 w 67"/>
                <a:gd name="T41" fmla="*/ 0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
                <a:gd name="T67" fmla="*/ 0 h 51"/>
                <a:gd name="T68" fmla="*/ 67 w 67"/>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sp>
        <p:nvSpPr>
          <p:cNvPr id="1139" name="Freeform 41">
            <a:extLst>
              <a:ext uri="{FF2B5EF4-FFF2-40B4-BE49-F238E27FC236}">
                <a16:creationId xmlns:a16="http://schemas.microsoft.com/office/drawing/2014/main" id="{E45EA2B7-390E-48BB-AB5E-014134270387}"/>
              </a:ext>
            </a:extLst>
          </p:cNvPr>
          <p:cNvSpPr>
            <a:spLocks/>
          </p:cNvSpPr>
          <p:nvPr>
            <p:custDataLst>
              <p:tags r:id="rId34"/>
            </p:custDataLst>
          </p:nvPr>
        </p:nvSpPr>
        <p:spPr bwMode="auto">
          <a:xfrm>
            <a:off x="2442096" y="3471392"/>
            <a:ext cx="31750" cy="5873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0"/>
              <a:gd name="T94" fmla="*/ 0 h 34"/>
              <a:gd name="T95" fmla="*/ 80 w 80"/>
              <a:gd name="T96" fmla="*/ 34 h 3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40" name="Freeform 42">
            <a:extLst>
              <a:ext uri="{FF2B5EF4-FFF2-40B4-BE49-F238E27FC236}">
                <a16:creationId xmlns:a16="http://schemas.microsoft.com/office/drawing/2014/main" id="{63E21D81-E426-4904-B1E9-EF96D4082F4B}"/>
              </a:ext>
            </a:extLst>
          </p:cNvPr>
          <p:cNvSpPr>
            <a:spLocks/>
          </p:cNvSpPr>
          <p:nvPr>
            <p:custDataLst>
              <p:tags r:id="rId35"/>
            </p:custDataLst>
          </p:nvPr>
        </p:nvSpPr>
        <p:spPr bwMode="auto">
          <a:xfrm>
            <a:off x="2497658" y="3477742"/>
            <a:ext cx="1588" cy="58737"/>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 name="T9" fmla="*/ 0 w 7"/>
              <a:gd name="T10" fmla="*/ 0 h 13"/>
              <a:gd name="T11" fmla="*/ 7 w 7"/>
              <a:gd name="T12" fmla="*/ 13 h 13"/>
            </a:gdLst>
            <a:ahLst/>
            <a:cxnLst>
              <a:cxn ang="T6">
                <a:pos x="T0" y="T1"/>
              </a:cxn>
              <a:cxn ang="T7">
                <a:pos x="T2" y="T3"/>
              </a:cxn>
              <a:cxn ang="T8">
                <a:pos x="T4" y="T5"/>
              </a:cxn>
            </a:cxnLst>
            <a:rect l="T9" t="T10" r="T11" b="T12"/>
            <a:pathLst>
              <a:path w="7" h="13">
                <a:moveTo>
                  <a:pt x="0" y="0"/>
                </a:moveTo>
                <a:lnTo>
                  <a:pt x="7" y="13"/>
                </a:lnTo>
                <a:lnTo>
                  <a:pt x="7" y="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41" name="Freeform 43">
            <a:extLst>
              <a:ext uri="{FF2B5EF4-FFF2-40B4-BE49-F238E27FC236}">
                <a16:creationId xmlns:a16="http://schemas.microsoft.com/office/drawing/2014/main" id="{B07EA589-8B97-41D6-A0E8-0F0B054CCF19}"/>
              </a:ext>
            </a:extLst>
          </p:cNvPr>
          <p:cNvSpPr>
            <a:spLocks/>
          </p:cNvSpPr>
          <p:nvPr>
            <p:custDataLst>
              <p:tags r:id="rId36"/>
            </p:custDataLst>
          </p:nvPr>
        </p:nvSpPr>
        <p:spPr bwMode="auto">
          <a:xfrm>
            <a:off x="2510358" y="3479329"/>
            <a:ext cx="6350" cy="58738"/>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 name="T12" fmla="*/ 0 w 20"/>
              <a:gd name="T13" fmla="*/ 0 h 6"/>
              <a:gd name="T14" fmla="*/ 20 w 20"/>
              <a:gd name="T15" fmla="*/ 6 h 6"/>
            </a:gdLst>
            <a:ahLst/>
            <a:cxnLst>
              <a:cxn ang="T8">
                <a:pos x="T0" y="T1"/>
              </a:cxn>
              <a:cxn ang="T9">
                <a:pos x="T2" y="T3"/>
              </a:cxn>
              <a:cxn ang="T10">
                <a:pos x="T4" y="T5"/>
              </a:cxn>
              <a:cxn ang="T11">
                <a:pos x="T6" y="T7"/>
              </a:cxn>
            </a:cxnLst>
            <a:rect l="T12" t="T13" r="T14" b="T15"/>
            <a:pathLst>
              <a:path w="20" h="6">
                <a:moveTo>
                  <a:pt x="0" y="0"/>
                </a:moveTo>
                <a:lnTo>
                  <a:pt x="7" y="3"/>
                </a:lnTo>
                <a:lnTo>
                  <a:pt x="20" y="6"/>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42" name="Freeform 44">
            <a:extLst>
              <a:ext uri="{FF2B5EF4-FFF2-40B4-BE49-F238E27FC236}">
                <a16:creationId xmlns:a16="http://schemas.microsoft.com/office/drawing/2014/main" id="{5C9C4BDC-A420-4382-BEC7-608A6AD3BD4B}"/>
              </a:ext>
            </a:extLst>
          </p:cNvPr>
          <p:cNvSpPr>
            <a:spLocks/>
          </p:cNvSpPr>
          <p:nvPr>
            <p:custDataLst>
              <p:tags r:id="rId37"/>
            </p:custDataLst>
          </p:nvPr>
        </p:nvSpPr>
        <p:spPr bwMode="auto">
          <a:xfrm>
            <a:off x="2524646" y="3469804"/>
            <a:ext cx="7937" cy="5715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 name="T9" fmla="*/ 0 w 14"/>
              <a:gd name="T10" fmla="*/ 0 h 12"/>
              <a:gd name="T11" fmla="*/ 14 w 14"/>
              <a:gd name="T12" fmla="*/ 12 h 12"/>
            </a:gdLst>
            <a:ahLst/>
            <a:cxnLst>
              <a:cxn ang="T6">
                <a:pos x="T0" y="T1"/>
              </a:cxn>
              <a:cxn ang="T7">
                <a:pos x="T2" y="T3"/>
              </a:cxn>
              <a:cxn ang="T8">
                <a:pos x="T4" y="T5"/>
              </a:cxn>
            </a:cxnLst>
            <a:rect l="T9" t="T10" r="T11" b="T12"/>
            <a:pathLst>
              <a:path w="14" h="12">
                <a:moveTo>
                  <a:pt x="0" y="12"/>
                </a:moveTo>
                <a:lnTo>
                  <a:pt x="14" y="0"/>
                </a:lnTo>
                <a:lnTo>
                  <a:pt x="0"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43" name="Freeform 45">
            <a:extLst>
              <a:ext uri="{FF2B5EF4-FFF2-40B4-BE49-F238E27FC236}">
                <a16:creationId xmlns:a16="http://schemas.microsoft.com/office/drawing/2014/main" id="{B6000E5E-81EF-4706-B6C6-E164D86678F6}"/>
              </a:ext>
            </a:extLst>
          </p:cNvPr>
          <p:cNvSpPr>
            <a:spLocks/>
          </p:cNvSpPr>
          <p:nvPr>
            <p:custDataLst>
              <p:tags r:id="rId38"/>
            </p:custDataLst>
          </p:nvPr>
        </p:nvSpPr>
        <p:spPr bwMode="auto">
          <a:xfrm>
            <a:off x="2504008" y="3461867"/>
            <a:ext cx="11113" cy="58737"/>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7"/>
              <a:gd name="T32" fmla="*/ 27 w 2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44" name="Freeform 46">
            <a:extLst>
              <a:ext uri="{FF2B5EF4-FFF2-40B4-BE49-F238E27FC236}">
                <a16:creationId xmlns:a16="http://schemas.microsoft.com/office/drawing/2014/main" id="{9C6B30A8-357F-4B54-BF18-49FFF76E2142}"/>
              </a:ext>
            </a:extLst>
          </p:cNvPr>
          <p:cNvSpPr>
            <a:spLocks/>
          </p:cNvSpPr>
          <p:nvPr>
            <p:custDataLst>
              <p:tags r:id="rId39"/>
            </p:custDataLst>
          </p:nvPr>
        </p:nvSpPr>
        <p:spPr bwMode="auto">
          <a:xfrm>
            <a:off x="2553221" y="3490442"/>
            <a:ext cx="14287" cy="60325"/>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 name="T9" fmla="*/ 0 w 27"/>
              <a:gd name="T10" fmla="*/ 0 h 6"/>
              <a:gd name="T11" fmla="*/ 27 w 27"/>
              <a:gd name="T12" fmla="*/ 6 h 6"/>
            </a:gdLst>
            <a:ahLst/>
            <a:cxnLst>
              <a:cxn ang="T6">
                <a:pos x="T0" y="T1"/>
              </a:cxn>
              <a:cxn ang="T7">
                <a:pos x="T2" y="T3"/>
              </a:cxn>
              <a:cxn ang="T8">
                <a:pos x="T4" y="T5"/>
              </a:cxn>
            </a:cxnLst>
            <a:rect l="T9" t="T10" r="T11" b="T12"/>
            <a:pathLst>
              <a:path w="27" h="6">
                <a:moveTo>
                  <a:pt x="0" y="0"/>
                </a:moveTo>
                <a:lnTo>
                  <a:pt x="11" y="3"/>
                </a:lnTo>
                <a:lnTo>
                  <a:pt x="27" y="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45" name="Line 47">
            <a:extLst>
              <a:ext uri="{FF2B5EF4-FFF2-40B4-BE49-F238E27FC236}">
                <a16:creationId xmlns:a16="http://schemas.microsoft.com/office/drawing/2014/main" id="{C9DF2FBC-77AB-4BBF-A467-ED7EFCC6F60A}"/>
              </a:ext>
            </a:extLst>
          </p:cNvPr>
          <p:cNvSpPr>
            <a:spLocks noChangeShapeType="1"/>
          </p:cNvSpPr>
          <p:nvPr>
            <p:custDataLst>
              <p:tags r:id="rId40"/>
            </p:custDataLst>
          </p:nvPr>
        </p:nvSpPr>
        <p:spPr bwMode="auto">
          <a:xfrm flipH="1" flipV="1">
            <a:off x="2561158" y="3487267"/>
            <a:ext cx="6350" cy="9525"/>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46" name="Line 48">
            <a:extLst>
              <a:ext uri="{FF2B5EF4-FFF2-40B4-BE49-F238E27FC236}">
                <a16:creationId xmlns:a16="http://schemas.microsoft.com/office/drawing/2014/main" id="{539BE1C1-7745-484F-95E0-B18701C6BEAB}"/>
              </a:ext>
            </a:extLst>
          </p:cNvPr>
          <p:cNvSpPr>
            <a:spLocks noChangeShapeType="1"/>
          </p:cNvSpPr>
          <p:nvPr>
            <p:custDataLst>
              <p:tags r:id="rId41"/>
            </p:custDataLst>
          </p:nvPr>
        </p:nvSpPr>
        <p:spPr bwMode="auto">
          <a:xfrm flipH="1">
            <a:off x="2561158" y="3512667"/>
            <a:ext cx="6350" cy="11112"/>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47" name="Freeform 49">
            <a:extLst>
              <a:ext uri="{FF2B5EF4-FFF2-40B4-BE49-F238E27FC236}">
                <a16:creationId xmlns:a16="http://schemas.microsoft.com/office/drawing/2014/main" id="{810FAF0D-210A-42E3-9795-EF39293FD3FF}"/>
              </a:ext>
            </a:extLst>
          </p:cNvPr>
          <p:cNvSpPr>
            <a:spLocks/>
          </p:cNvSpPr>
          <p:nvPr>
            <p:custDataLst>
              <p:tags r:id="rId42"/>
            </p:custDataLst>
          </p:nvPr>
        </p:nvSpPr>
        <p:spPr bwMode="auto">
          <a:xfrm>
            <a:off x="2561158" y="3507904"/>
            <a:ext cx="11113" cy="58738"/>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4"/>
              <a:gd name="T29" fmla="*/ 20 w 2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48" name="Freeform 50">
            <a:extLst>
              <a:ext uri="{FF2B5EF4-FFF2-40B4-BE49-F238E27FC236}">
                <a16:creationId xmlns:a16="http://schemas.microsoft.com/office/drawing/2014/main" id="{AFEB8554-D71A-4592-9484-0EE9D0B3C02B}"/>
              </a:ext>
            </a:extLst>
          </p:cNvPr>
          <p:cNvSpPr>
            <a:spLocks/>
          </p:cNvSpPr>
          <p:nvPr>
            <p:custDataLst>
              <p:tags r:id="rId43"/>
            </p:custDataLst>
          </p:nvPr>
        </p:nvSpPr>
        <p:spPr bwMode="auto">
          <a:xfrm>
            <a:off x="2567508" y="3536479"/>
            <a:ext cx="17463" cy="55563"/>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49" name="Freeform 51">
            <a:extLst>
              <a:ext uri="{FF2B5EF4-FFF2-40B4-BE49-F238E27FC236}">
                <a16:creationId xmlns:a16="http://schemas.microsoft.com/office/drawing/2014/main" id="{21E8F4CE-43A1-44FC-8DB7-8FA11A7E65C5}"/>
              </a:ext>
            </a:extLst>
          </p:cNvPr>
          <p:cNvSpPr>
            <a:spLocks/>
          </p:cNvSpPr>
          <p:nvPr>
            <p:custDataLst>
              <p:tags r:id="rId44"/>
            </p:custDataLst>
          </p:nvPr>
        </p:nvSpPr>
        <p:spPr bwMode="auto">
          <a:xfrm>
            <a:off x="2573858" y="3584104"/>
            <a:ext cx="15875" cy="5715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8"/>
              <a:gd name="T38" fmla="*/ 40 w 4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50" name="Freeform 52">
            <a:extLst>
              <a:ext uri="{FF2B5EF4-FFF2-40B4-BE49-F238E27FC236}">
                <a16:creationId xmlns:a16="http://schemas.microsoft.com/office/drawing/2014/main" id="{D98E2216-4E2C-4B85-8D3F-4D36E772C4B3}"/>
              </a:ext>
            </a:extLst>
          </p:cNvPr>
          <p:cNvSpPr>
            <a:spLocks/>
          </p:cNvSpPr>
          <p:nvPr>
            <p:custDataLst>
              <p:tags r:id="rId45"/>
            </p:custDataLst>
          </p:nvPr>
        </p:nvSpPr>
        <p:spPr bwMode="auto">
          <a:xfrm>
            <a:off x="2583383" y="3609504"/>
            <a:ext cx="3175" cy="5715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2"/>
              <a:gd name="T47" fmla="*/ 11 w 11"/>
              <a:gd name="T48" fmla="*/ 32 h 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51" name="Freeform 53">
            <a:extLst>
              <a:ext uri="{FF2B5EF4-FFF2-40B4-BE49-F238E27FC236}">
                <a16:creationId xmlns:a16="http://schemas.microsoft.com/office/drawing/2014/main" id="{F1DBE4F4-181F-492C-9F2F-E344C77097DE}"/>
              </a:ext>
            </a:extLst>
          </p:cNvPr>
          <p:cNvSpPr>
            <a:spLocks/>
          </p:cNvSpPr>
          <p:nvPr>
            <p:custDataLst>
              <p:tags r:id="rId46"/>
            </p:custDataLst>
          </p:nvPr>
        </p:nvSpPr>
        <p:spPr bwMode="auto">
          <a:xfrm>
            <a:off x="2605608" y="3639667"/>
            <a:ext cx="1588" cy="55562"/>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0" y="24"/>
                </a:lnTo>
                <a:lnTo>
                  <a:pt x="14" y="12"/>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52" name="Freeform 54">
            <a:extLst>
              <a:ext uri="{FF2B5EF4-FFF2-40B4-BE49-F238E27FC236}">
                <a16:creationId xmlns:a16="http://schemas.microsoft.com/office/drawing/2014/main" id="{F24C7A77-728B-4586-8C5F-4E1A31054427}"/>
              </a:ext>
            </a:extLst>
          </p:cNvPr>
          <p:cNvSpPr>
            <a:spLocks/>
          </p:cNvSpPr>
          <p:nvPr>
            <p:custDataLst>
              <p:tags r:id="rId47"/>
            </p:custDataLst>
          </p:nvPr>
        </p:nvSpPr>
        <p:spPr bwMode="auto">
          <a:xfrm>
            <a:off x="2567508" y="3652367"/>
            <a:ext cx="15875" cy="58737"/>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18"/>
              <a:gd name="T35" fmla="*/ 27 w 27"/>
              <a:gd name="T36" fmla="*/ 18 h 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53" name="Freeform 55">
            <a:extLst>
              <a:ext uri="{FF2B5EF4-FFF2-40B4-BE49-F238E27FC236}">
                <a16:creationId xmlns:a16="http://schemas.microsoft.com/office/drawing/2014/main" id="{00A8BBED-AB7D-45C5-A42B-9566A563FECC}"/>
              </a:ext>
            </a:extLst>
          </p:cNvPr>
          <p:cNvSpPr>
            <a:spLocks/>
          </p:cNvSpPr>
          <p:nvPr>
            <p:custDataLst>
              <p:tags r:id="rId48"/>
            </p:custDataLst>
          </p:nvPr>
        </p:nvSpPr>
        <p:spPr bwMode="auto">
          <a:xfrm>
            <a:off x="2553221" y="3717454"/>
            <a:ext cx="23812" cy="5715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
              <a:gd name="T73" fmla="*/ 0 h 49"/>
              <a:gd name="T74" fmla="*/ 47 w 47"/>
              <a:gd name="T75" fmla="*/ 49 h 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54" name="Freeform 56">
            <a:extLst>
              <a:ext uri="{FF2B5EF4-FFF2-40B4-BE49-F238E27FC236}">
                <a16:creationId xmlns:a16="http://schemas.microsoft.com/office/drawing/2014/main" id="{94C9DC2A-7FD5-4AD1-8187-ACFE830FBA20}"/>
              </a:ext>
            </a:extLst>
          </p:cNvPr>
          <p:cNvSpPr>
            <a:spLocks/>
          </p:cNvSpPr>
          <p:nvPr>
            <p:custDataLst>
              <p:tags r:id="rId49"/>
            </p:custDataLst>
          </p:nvPr>
        </p:nvSpPr>
        <p:spPr bwMode="auto">
          <a:xfrm>
            <a:off x="2572271" y="3693642"/>
            <a:ext cx="12700" cy="5715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9"/>
              <a:gd name="T32" fmla="*/ 26 w 26"/>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55" name="Freeform 57">
            <a:extLst>
              <a:ext uri="{FF2B5EF4-FFF2-40B4-BE49-F238E27FC236}">
                <a16:creationId xmlns:a16="http://schemas.microsoft.com/office/drawing/2014/main" id="{7525F393-1762-4056-844E-401C62E64B3E}"/>
              </a:ext>
            </a:extLst>
          </p:cNvPr>
          <p:cNvSpPr>
            <a:spLocks/>
          </p:cNvSpPr>
          <p:nvPr>
            <p:custDataLst>
              <p:tags r:id="rId50"/>
            </p:custDataLst>
          </p:nvPr>
        </p:nvSpPr>
        <p:spPr bwMode="auto">
          <a:xfrm>
            <a:off x="2054746" y="3365029"/>
            <a:ext cx="15875" cy="5715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18"/>
              <a:gd name="T44" fmla="*/ 39 w 39"/>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156" name="Group 58">
            <a:extLst>
              <a:ext uri="{FF2B5EF4-FFF2-40B4-BE49-F238E27FC236}">
                <a16:creationId xmlns:a16="http://schemas.microsoft.com/office/drawing/2014/main" id="{459A1DB9-3851-4067-9F45-860E3C9C51A2}"/>
              </a:ext>
            </a:extLst>
          </p:cNvPr>
          <p:cNvGrpSpPr>
            <a:grpSpLocks/>
          </p:cNvGrpSpPr>
          <p:nvPr>
            <p:custDataLst>
              <p:tags r:id="rId51"/>
            </p:custDataLst>
          </p:nvPr>
        </p:nvGrpSpPr>
        <p:grpSpPr bwMode="auto">
          <a:xfrm>
            <a:off x="2180158" y="3198342"/>
            <a:ext cx="131763" cy="195262"/>
            <a:chOff x="1199" y="2121"/>
            <a:chExt cx="97" cy="123"/>
          </a:xfrm>
        </p:grpSpPr>
        <p:sp>
          <p:nvSpPr>
            <p:cNvPr id="1157" name="Freeform 59">
              <a:extLst>
                <a:ext uri="{FF2B5EF4-FFF2-40B4-BE49-F238E27FC236}">
                  <a16:creationId xmlns:a16="http://schemas.microsoft.com/office/drawing/2014/main" id="{F5567CDE-55DA-4B7B-A3A8-CEFA0FA687CE}"/>
                </a:ext>
              </a:extLst>
            </p:cNvPr>
            <p:cNvSpPr>
              <a:spLocks/>
            </p:cNvSpPr>
            <p:nvPr/>
          </p:nvSpPr>
          <p:spPr bwMode="auto">
            <a:xfrm>
              <a:off x="1274" y="2236"/>
              <a:ext cx="16" cy="8"/>
            </a:xfrm>
            <a:custGeom>
              <a:avLst/>
              <a:gdLst>
                <a:gd name="T0" fmla="*/ 0 w 52"/>
                <a:gd name="T1" fmla="*/ 0 h 25"/>
                <a:gd name="T2" fmla="*/ 0 w 52"/>
                <a:gd name="T3" fmla="*/ 0 h 25"/>
                <a:gd name="T4" fmla="*/ 0 w 52"/>
                <a:gd name="T5" fmla="*/ 0 h 25"/>
                <a:gd name="T6" fmla="*/ 0 w 52"/>
                <a:gd name="T7" fmla="*/ 0 h 25"/>
                <a:gd name="T8" fmla="*/ 0 w 52"/>
                <a:gd name="T9" fmla="*/ 0 h 25"/>
                <a:gd name="T10" fmla="*/ 0 w 52"/>
                <a:gd name="T11" fmla="*/ 0 h 25"/>
                <a:gd name="T12" fmla="*/ 0 w 52"/>
                <a:gd name="T13" fmla="*/ 0 h 25"/>
                <a:gd name="T14" fmla="*/ 0 w 52"/>
                <a:gd name="T15" fmla="*/ 0 h 25"/>
                <a:gd name="T16" fmla="*/ 0 w 52"/>
                <a:gd name="T17" fmla="*/ 0 h 25"/>
                <a:gd name="T18" fmla="*/ 0 w 52"/>
                <a:gd name="T19" fmla="*/ 0 h 25"/>
                <a:gd name="T20" fmla="*/ 0 w 52"/>
                <a:gd name="T21" fmla="*/ 0 h 25"/>
                <a:gd name="T22" fmla="*/ 0 w 52"/>
                <a:gd name="T23" fmla="*/ 0 h 25"/>
                <a:gd name="T24" fmla="*/ 0 w 52"/>
                <a:gd name="T25" fmla="*/ 0 h 25"/>
                <a:gd name="T26" fmla="*/ 0 w 52"/>
                <a:gd name="T27" fmla="*/ 0 h 25"/>
                <a:gd name="T28" fmla="*/ 0 w 52"/>
                <a:gd name="T29" fmla="*/ 0 h 25"/>
                <a:gd name="T30" fmla="*/ 0 w 52"/>
                <a:gd name="T31" fmla="*/ 0 h 25"/>
                <a:gd name="T32" fmla="*/ 0 w 52"/>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25"/>
                <a:gd name="T53" fmla="*/ 52 w 52"/>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58" name="Freeform 60">
              <a:extLst>
                <a:ext uri="{FF2B5EF4-FFF2-40B4-BE49-F238E27FC236}">
                  <a16:creationId xmlns:a16="http://schemas.microsoft.com/office/drawing/2014/main" id="{E8ED356E-2E83-4483-950B-70438DFDF722}"/>
                </a:ext>
              </a:extLst>
            </p:cNvPr>
            <p:cNvSpPr>
              <a:spLocks/>
            </p:cNvSpPr>
            <p:nvPr/>
          </p:nvSpPr>
          <p:spPr bwMode="auto">
            <a:xfrm>
              <a:off x="1199" y="2131"/>
              <a:ext cx="11" cy="4"/>
            </a:xfrm>
            <a:custGeom>
              <a:avLst/>
              <a:gdLst>
                <a:gd name="T0" fmla="*/ 0 w 33"/>
                <a:gd name="T1" fmla="*/ 0 h 13"/>
                <a:gd name="T2" fmla="*/ 0 w 33"/>
                <a:gd name="T3" fmla="*/ 0 h 13"/>
                <a:gd name="T4" fmla="*/ 0 w 33"/>
                <a:gd name="T5" fmla="*/ 0 h 13"/>
                <a:gd name="T6" fmla="*/ 0 w 33"/>
                <a:gd name="T7" fmla="*/ 0 h 13"/>
                <a:gd name="T8" fmla="*/ 0 w 33"/>
                <a:gd name="T9" fmla="*/ 0 h 13"/>
                <a:gd name="T10" fmla="*/ 0 w 33"/>
                <a:gd name="T11" fmla="*/ 0 h 13"/>
                <a:gd name="T12" fmla="*/ 0 w 33"/>
                <a:gd name="T13" fmla="*/ 0 h 13"/>
                <a:gd name="T14" fmla="*/ 0 w 33"/>
                <a:gd name="T15" fmla="*/ 0 h 13"/>
                <a:gd name="T16" fmla="*/ 0 w 33"/>
                <a:gd name="T17" fmla="*/ 0 h 13"/>
                <a:gd name="T18" fmla="*/ 0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3"/>
                <a:gd name="T35" fmla="*/ 33 w 33"/>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59" name="Freeform 61">
              <a:extLst>
                <a:ext uri="{FF2B5EF4-FFF2-40B4-BE49-F238E27FC236}">
                  <a16:creationId xmlns:a16="http://schemas.microsoft.com/office/drawing/2014/main" id="{1CE1EBC1-9000-4075-B2FA-CD7F21F232A8}"/>
                </a:ext>
              </a:extLst>
            </p:cNvPr>
            <p:cNvSpPr>
              <a:spLocks/>
            </p:cNvSpPr>
            <p:nvPr/>
          </p:nvSpPr>
          <p:spPr bwMode="auto">
            <a:xfrm>
              <a:off x="1210" y="2121"/>
              <a:ext cx="20" cy="28"/>
            </a:xfrm>
            <a:custGeom>
              <a:avLst/>
              <a:gdLst>
                <a:gd name="T0" fmla="*/ 0 w 67"/>
                <a:gd name="T1" fmla="*/ 0 h 86"/>
                <a:gd name="T2" fmla="*/ 0 w 67"/>
                <a:gd name="T3" fmla="*/ 0 h 86"/>
                <a:gd name="T4" fmla="*/ 0 w 67"/>
                <a:gd name="T5" fmla="*/ 0 h 86"/>
                <a:gd name="T6" fmla="*/ 0 w 67"/>
                <a:gd name="T7" fmla="*/ 0 h 86"/>
                <a:gd name="T8" fmla="*/ 0 w 67"/>
                <a:gd name="T9" fmla="*/ 0 h 86"/>
                <a:gd name="T10" fmla="*/ 0 w 67"/>
                <a:gd name="T11" fmla="*/ 0 h 86"/>
                <a:gd name="T12" fmla="*/ 0 w 67"/>
                <a:gd name="T13" fmla="*/ 0 h 86"/>
                <a:gd name="T14" fmla="*/ 0 w 67"/>
                <a:gd name="T15" fmla="*/ 0 h 86"/>
                <a:gd name="T16" fmla="*/ 0 w 67"/>
                <a:gd name="T17" fmla="*/ 0 h 86"/>
                <a:gd name="T18" fmla="*/ 0 w 67"/>
                <a:gd name="T19" fmla="*/ 0 h 86"/>
                <a:gd name="T20" fmla="*/ 0 w 67"/>
                <a:gd name="T21" fmla="*/ 0 h 86"/>
                <a:gd name="T22" fmla="*/ 0 w 67"/>
                <a:gd name="T23" fmla="*/ 0 h 86"/>
                <a:gd name="T24" fmla="*/ 0 w 67"/>
                <a:gd name="T25" fmla="*/ 0 h 86"/>
                <a:gd name="T26" fmla="*/ 0 w 67"/>
                <a:gd name="T27" fmla="*/ 0 h 86"/>
                <a:gd name="T28" fmla="*/ 0 w 67"/>
                <a:gd name="T29" fmla="*/ 0 h 86"/>
                <a:gd name="T30" fmla="*/ 0 w 67"/>
                <a:gd name="T31" fmla="*/ 0 h 86"/>
                <a:gd name="T32" fmla="*/ 0 w 67"/>
                <a:gd name="T33" fmla="*/ 0 h 86"/>
                <a:gd name="T34" fmla="*/ 0 w 67"/>
                <a:gd name="T35" fmla="*/ 0 h 86"/>
                <a:gd name="T36" fmla="*/ 0 w 67"/>
                <a:gd name="T37" fmla="*/ 0 h 86"/>
                <a:gd name="T38" fmla="*/ 0 w 67"/>
                <a:gd name="T39" fmla="*/ 0 h 86"/>
                <a:gd name="T40" fmla="*/ 0 w 67"/>
                <a:gd name="T41" fmla="*/ 0 h 86"/>
                <a:gd name="T42" fmla="*/ 0 w 67"/>
                <a:gd name="T43" fmla="*/ 0 h 86"/>
                <a:gd name="T44" fmla="*/ 0 w 67"/>
                <a:gd name="T45" fmla="*/ 0 h 86"/>
                <a:gd name="T46" fmla="*/ 0 w 67"/>
                <a:gd name="T47" fmla="*/ 0 h 86"/>
                <a:gd name="T48" fmla="*/ 0 w 67"/>
                <a:gd name="T49" fmla="*/ 0 h 86"/>
                <a:gd name="T50" fmla="*/ 0 w 67"/>
                <a:gd name="T51" fmla="*/ 0 h 86"/>
                <a:gd name="T52" fmla="*/ 0 w 67"/>
                <a:gd name="T53" fmla="*/ 0 h 86"/>
                <a:gd name="T54" fmla="*/ 0 w 67"/>
                <a:gd name="T55" fmla="*/ 0 h 86"/>
                <a:gd name="T56" fmla="*/ 0 w 67"/>
                <a:gd name="T57" fmla="*/ 0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7"/>
                <a:gd name="T88" fmla="*/ 0 h 86"/>
                <a:gd name="T89" fmla="*/ 67 w 67"/>
                <a:gd name="T90" fmla="*/ 86 h 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60" name="Freeform 62">
              <a:extLst>
                <a:ext uri="{FF2B5EF4-FFF2-40B4-BE49-F238E27FC236}">
                  <a16:creationId xmlns:a16="http://schemas.microsoft.com/office/drawing/2014/main" id="{D672FFB9-09E5-4F2F-AE67-5570CDBCD23C}"/>
                </a:ext>
              </a:extLst>
            </p:cNvPr>
            <p:cNvSpPr>
              <a:spLocks/>
            </p:cNvSpPr>
            <p:nvPr/>
          </p:nvSpPr>
          <p:spPr bwMode="auto">
            <a:xfrm>
              <a:off x="1201" y="2159"/>
              <a:ext cx="16" cy="28"/>
            </a:xfrm>
            <a:custGeom>
              <a:avLst/>
              <a:gdLst>
                <a:gd name="T0" fmla="*/ 0 w 49"/>
                <a:gd name="T1" fmla="*/ 0 h 86"/>
                <a:gd name="T2" fmla="*/ 0 w 49"/>
                <a:gd name="T3" fmla="*/ 0 h 86"/>
                <a:gd name="T4" fmla="*/ 0 w 49"/>
                <a:gd name="T5" fmla="*/ 0 h 86"/>
                <a:gd name="T6" fmla="*/ 0 w 49"/>
                <a:gd name="T7" fmla="*/ 0 h 86"/>
                <a:gd name="T8" fmla="*/ 0 w 49"/>
                <a:gd name="T9" fmla="*/ 0 h 86"/>
                <a:gd name="T10" fmla="*/ 0 w 49"/>
                <a:gd name="T11" fmla="*/ 0 h 86"/>
                <a:gd name="T12" fmla="*/ 0 w 49"/>
                <a:gd name="T13" fmla="*/ 0 h 86"/>
                <a:gd name="T14" fmla="*/ 0 w 49"/>
                <a:gd name="T15" fmla="*/ 0 h 86"/>
                <a:gd name="T16" fmla="*/ 0 w 49"/>
                <a:gd name="T17" fmla="*/ 0 h 86"/>
                <a:gd name="T18" fmla="*/ 0 w 49"/>
                <a:gd name="T19" fmla="*/ 0 h 86"/>
                <a:gd name="T20" fmla="*/ 0 w 49"/>
                <a:gd name="T21" fmla="*/ 0 h 86"/>
                <a:gd name="T22" fmla="*/ 0 w 49"/>
                <a:gd name="T23" fmla="*/ 0 h 86"/>
                <a:gd name="T24" fmla="*/ 0 w 49"/>
                <a:gd name="T25" fmla="*/ 0 h 86"/>
                <a:gd name="T26" fmla="*/ 0 w 49"/>
                <a:gd name="T27" fmla="*/ 0 h 86"/>
                <a:gd name="T28" fmla="*/ 0 w 49"/>
                <a:gd name="T29" fmla="*/ 0 h 86"/>
                <a:gd name="T30" fmla="*/ 0 w 49"/>
                <a:gd name="T31" fmla="*/ 0 h 86"/>
                <a:gd name="T32" fmla="*/ 0 w 49"/>
                <a:gd name="T33" fmla="*/ 0 h 86"/>
                <a:gd name="T34" fmla="*/ 0 w 49"/>
                <a:gd name="T35" fmla="*/ 0 h 86"/>
                <a:gd name="T36" fmla="*/ 0 w 49"/>
                <a:gd name="T37" fmla="*/ 0 h 86"/>
                <a:gd name="T38" fmla="*/ 0 w 49"/>
                <a:gd name="T39" fmla="*/ 0 h 86"/>
                <a:gd name="T40" fmla="*/ 0 w 49"/>
                <a:gd name="T41" fmla="*/ 0 h 86"/>
                <a:gd name="T42" fmla="*/ 0 w 49"/>
                <a:gd name="T43" fmla="*/ 0 h 86"/>
                <a:gd name="T44" fmla="*/ 0 w 49"/>
                <a:gd name="T45" fmla="*/ 0 h 86"/>
                <a:gd name="T46" fmla="*/ 0 w 49"/>
                <a:gd name="T47" fmla="*/ 0 h 86"/>
                <a:gd name="T48" fmla="*/ 0 w 49"/>
                <a:gd name="T49" fmla="*/ 0 h 86"/>
                <a:gd name="T50" fmla="*/ 0 w 49"/>
                <a:gd name="T51" fmla="*/ 0 h 86"/>
                <a:gd name="T52" fmla="*/ 0 w 49"/>
                <a:gd name="T53" fmla="*/ 0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
                <a:gd name="T82" fmla="*/ 0 h 86"/>
                <a:gd name="T83" fmla="*/ 49 w 49"/>
                <a:gd name="T84" fmla="*/ 86 h 8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61" name="Freeform 63">
              <a:extLst>
                <a:ext uri="{FF2B5EF4-FFF2-40B4-BE49-F238E27FC236}">
                  <a16:creationId xmlns:a16="http://schemas.microsoft.com/office/drawing/2014/main" id="{31B05E04-D0B8-4BEE-9161-CB34DB632DC8}"/>
                </a:ext>
              </a:extLst>
            </p:cNvPr>
            <p:cNvSpPr>
              <a:spLocks/>
            </p:cNvSpPr>
            <p:nvPr/>
          </p:nvSpPr>
          <p:spPr bwMode="auto">
            <a:xfrm>
              <a:off x="1226" y="2161"/>
              <a:ext cx="2" cy="4"/>
            </a:xfrm>
            <a:custGeom>
              <a:avLst/>
              <a:gdLst>
                <a:gd name="T0" fmla="*/ 0 w 6"/>
                <a:gd name="T1" fmla="*/ 0 h 12"/>
                <a:gd name="T2" fmla="*/ 0 w 6"/>
                <a:gd name="T3" fmla="*/ 0 h 12"/>
                <a:gd name="T4" fmla="*/ 0 w 6"/>
                <a:gd name="T5" fmla="*/ 0 h 12"/>
                <a:gd name="T6" fmla="*/ 0 w 6"/>
                <a:gd name="T7" fmla="*/ 0 h 12"/>
                <a:gd name="T8" fmla="*/ 0 w 6"/>
                <a:gd name="T9" fmla="*/ 0 h 12"/>
                <a:gd name="T10" fmla="*/ 0 w 6"/>
                <a:gd name="T11" fmla="*/ 0 h 12"/>
                <a:gd name="T12" fmla="*/ 0 w 6"/>
                <a:gd name="T13" fmla="*/ 0 h 12"/>
                <a:gd name="T14" fmla="*/ 0 w 6"/>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2"/>
                <a:gd name="T26" fmla="*/ 6 w 6"/>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62" name="Freeform 64">
              <a:extLst>
                <a:ext uri="{FF2B5EF4-FFF2-40B4-BE49-F238E27FC236}">
                  <a16:creationId xmlns:a16="http://schemas.microsoft.com/office/drawing/2014/main" id="{112A8CE3-017E-4624-8CC2-C430DDE5C870}"/>
                </a:ext>
              </a:extLst>
            </p:cNvPr>
            <p:cNvSpPr>
              <a:spLocks/>
            </p:cNvSpPr>
            <p:nvPr/>
          </p:nvSpPr>
          <p:spPr bwMode="auto">
            <a:xfrm>
              <a:off x="1230" y="2154"/>
              <a:ext cx="13" cy="15"/>
            </a:xfrm>
            <a:custGeom>
              <a:avLst/>
              <a:gdLst>
                <a:gd name="T0" fmla="*/ 0 w 39"/>
                <a:gd name="T1" fmla="*/ 0 h 48"/>
                <a:gd name="T2" fmla="*/ 0 w 39"/>
                <a:gd name="T3" fmla="*/ 0 h 48"/>
                <a:gd name="T4" fmla="*/ 0 w 39"/>
                <a:gd name="T5" fmla="*/ 0 h 48"/>
                <a:gd name="T6" fmla="*/ 0 w 39"/>
                <a:gd name="T7" fmla="*/ 0 h 48"/>
                <a:gd name="T8" fmla="*/ 0 w 39"/>
                <a:gd name="T9" fmla="*/ 0 h 48"/>
                <a:gd name="T10" fmla="*/ 0 w 39"/>
                <a:gd name="T11" fmla="*/ 0 h 48"/>
                <a:gd name="T12" fmla="*/ 0 w 39"/>
                <a:gd name="T13" fmla="*/ 0 h 48"/>
                <a:gd name="T14" fmla="*/ 0 w 39"/>
                <a:gd name="T15" fmla="*/ 0 h 48"/>
                <a:gd name="T16" fmla="*/ 0 w 39"/>
                <a:gd name="T17" fmla="*/ 0 h 48"/>
                <a:gd name="T18" fmla="*/ 0 w 39"/>
                <a:gd name="T19" fmla="*/ 0 h 48"/>
                <a:gd name="T20" fmla="*/ 0 w 39"/>
                <a:gd name="T21" fmla="*/ 0 h 48"/>
                <a:gd name="T22" fmla="*/ 0 w 39"/>
                <a:gd name="T23" fmla="*/ 0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48"/>
                <a:gd name="T41" fmla="*/ 39 w 39"/>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63" name="Freeform 65">
              <a:extLst>
                <a:ext uri="{FF2B5EF4-FFF2-40B4-BE49-F238E27FC236}">
                  <a16:creationId xmlns:a16="http://schemas.microsoft.com/office/drawing/2014/main" id="{C7006F03-6891-4294-81E3-C1B5E35C3B8A}"/>
                </a:ext>
              </a:extLst>
            </p:cNvPr>
            <p:cNvSpPr>
              <a:spLocks/>
            </p:cNvSpPr>
            <p:nvPr/>
          </p:nvSpPr>
          <p:spPr bwMode="auto">
            <a:xfrm>
              <a:off x="1247" y="2167"/>
              <a:ext cx="6" cy="14"/>
            </a:xfrm>
            <a:custGeom>
              <a:avLst/>
              <a:gdLst>
                <a:gd name="T0" fmla="*/ 0 w 16"/>
                <a:gd name="T1" fmla="*/ 0 h 43"/>
                <a:gd name="T2" fmla="*/ 0 w 16"/>
                <a:gd name="T3" fmla="*/ 0 h 43"/>
                <a:gd name="T4" fmla="*/ 0 w 16"/>
                <a:gd name="T5" fmla="*/ 0 h 43"/>
                <a:gd name="T6" fmla="*/ 0 w 16"/>
                <a:gd name="T7" fmla="*/ 0 h 43"/>
                <a:gd name="T8" fmla="*/ 0 w 16"/>
                <a:gd name="T9" fmla="*/ 0 h 43"/>
                <a:gd name="T10" fmla="*/ 0 w 16"/>
                <a:gd name="T11" fmla="*/ 0 h 43"/>
                <a:gd name="T12" fmla="*/ 0 w 16"/>
                <a:gd name="T13" fmla="*/ 0 h 43"/>
                <a:gd name="T14" fmla="*/ 0 w 16"/>
                <a:gd name="T15" fmla="*/ 0 h 43"/>
                <a:gd name="T16" fmla="*/ 0 w 16"/>
                <a:gd name="T17" fmla="*/ 0 h 43"/>
                <a:gd name="T18" fmla="*/ 0 w 16"/>
                <a:gd name="T19" fmla="*/ 0 h 43"/>
                <a:gd name="T20" fmla="*/ 0 w 16"/>
                <a:gd name="T21" fmla="*/ 0 h 43"/>
                <a:gd name="T22" fmla="*/ 0 w 16"/>
                <a:gd name="T23" fmla="*/ 0 h 43"/>
                <a:gd name="T24" fmla="*/ 0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43"/>
                <a:gd name="T41" fmla="*/ 16 w 16"/>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64" name="Freeform 66">
              <a:extLst>
                <a:ext uri="{FF2B5EF4-FFF2-40B4-BE49-F238E27FC236}">
                  <a16:creationId xmlns:a16="http://schemas.microsoft.com/office/drawing/2014/main" id="{8605EB29-3468-4609-BCDF-E7AF28686010}"/>
                </a:ext>
              </a:extLst>
            </p:cNvPr>
            <p:cNvSpPr>
              <a:spLocks/>
            </p:cNvSpPr>
            <p:nvPr/>
          </p:nvSpPr>
          <p:spPr bwMode="auto">
            <a:xfrm>
              <a:off x="1248" y="2190"/>
              <a:ext cx="8" cy="12"/>
            </a:xfrm>
            <a:custGeom>
              <a:avLst/>
              <a:gdLst>
                <a:gd name="T0" fmla="*/ 0 w 24"/>
                <a:gd name="T1" fmla="*/ 0 h 37"/>
                <a:gd name="T2" fmla="*/ 0 w 24"/>
                <a:gd name="T3" fmla="*/ 0 h 37"/>
                <a:gd name="T4" fmla="*/ 0 w 24"/>
                <a:gd name="T5" fmla="*/ 0 h 37"/>
                <a:gd name="T6" fmla="*/ 0 w 24"/>
                <a:gd name="T7" fmla="*/ 0 h 37"/>
                <a:gd name="T8" fmla="*/ 0 w 24"/>
                <a:gd name="T9" fmla="*/ 0 h 37"/>
                <a:gd name="T10" fmla="*/ 0 w 24"/>
                <a:gd name="T11" fmla="*/ 0 h 37"/>
                <a:gd name="T12" fmla="*/ 0 w 24"/>
                <a:gd name="T13" fmla="*/ 0 h 37"/>
                <a:gd name="T14" fmla="*/ 0 w 24"/>
                <a:gd name="T15" fmla="*/ 0 h 37"/>
                <a:gd name="T16" fmla="*/ 0 w 24"/>
                <a:gd name="T17" fmla="*/ 0 h 37"/>
                <a:gd name="T18" fmla="*/ 0 w 24"/>
                <a:gd name="T19" fmla="*/ 0 h 37"/>
                <a:gd name="T20" fmla="*/ 0 w 24"/>
                <a:gd name="T21" fmla="*/ 0 h 37"/>
                <a:gd name="T22" fmla="*/ 0 w 24"/>
                <a:gd name="T23" fmla="*/ 0 h 37"/>
                <a:gd name="T24" fmla="*/ 0 w 24"/>
                <a:gd name="T25" fmla="*/ 0 h 37"/>
                <a:gd name="T26" fmla="*/ 0 w 24"/>
                <a:gd name="T27" fmla="*/ 0 h 37"/>
                <a:gd name="T28" fmla="*/ 0 w 24"/>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7"/>
                <a:gd name="T47" fmla="*/ 24 w 24"/>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65" name="Freeform 67">
              <a:extLst>
                <a:ext uri="{FF2B5EF4-FFF2-40B4-BE49-F238E27FC236}">
                  <a16:creationId xmlns:a16="http://schemas.microsoft.com/office/drawing/2014/main" id="{DA47438F-08E7-4315-8086-27C7ECE10999}"/>
                </a:ext>
              </a:extLst>
            </p:cNvPr>
            <p:cNvSpPr>
              <a:spLocks/>
            </p:cNvSpPr>
            <p:nvPr/>
          </p:nvSpPr>
          <p:spPr bwMode="auto">
            <a:xfrm>
              <a:off x="1265" y="2204"/>
              <a:ext cx="11" cy="17"/>
            </a:xfrm>
            <a:custGeom>
              <a:avLst/>
              <a:gdLst>
                <a:gd name="T0" fmla="*/ 0 w 34"/>
                <a:gd name="T1" fmla="*/ 0 h 55"/>
                <a:gd name="T2" fmla="*/ 0 w 34"/>
                <a:gd name="T3" fmla="*/ 0 h 55"/>
                <a:gd name="T4" fmla="*/ 0 w 34"/>
                <a:gd name="T5" fmla="*/ 0 h 55"/>
                <a:gd name="T6" fmla="*/ 0 w 34"/>
                <a:gd name="T7" fmla="*/ 0 h 55"/>
                <a:gd name="T8" fmla="*/ 0 w 34"/>
                <a:gd name="T9" fmla="*/ 0 h 55"/>
                <a:gd name="T10" fmla="*/ 0 w 34"/>
                <a:gd name="T11" fmla="*/ 0 h 55"/>
                <a:gd name="T12" fmla="*/ 0 w 34"/>
                <a:gd name="T13" fmla="*/ 0 h 55"/>
                <a:gd name="T14" fmla="*/ 0 w 34"/>
                <a:gd name="T15" fmla="*/ 0 h 55"/>
                <a:gd name="T16" fmla="*/ 0 w 34"/>
                <a:gd name="T17" fmla="*/ 0 h 55"/>
                <a:gd name="T18" fmla="*/ 0 w 34"/>
                <a:gd name="T19" fmla="*/ 0 h 55"/>
                <a:gd name="T20" fmla="*/ 0 w 34"/>
                <a:gd name="T21" fmla="*/ 0 h 55"/>
                <a:gd name="T22" fmla="*/ 0 w 34"/>
                <a:gd name="T23" fmla="*/ 0 h 55"/>
                <a:gd name="T24" fmla="*/ 0 w 34"/>
                <a:gd name="T25" fmla="*/ 0 h 55"/>
                <a:gd name="T26" fmla="*/ 0 w 34"/>
                <a:gd name="T27" fmla="*/ 0 h 55"/>
                <a:gd name="T28" fmla="*/ 0 w 34"/>
                <a:gd name="T29" fmla="*/ 0 h 55"/>
                <a:gd name="T30" fmla="*/ 0 w 34"/>
                <a:gd name="T31" fmla="*/ 0 h 55"/>
                <a:gd name="T32" fmla="*/ 0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55"/>
                <a:gd name="T53" fmla="*/ 34 w 3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66" name="Freeform 68">
              <a:extLst>
                <a:ext uri="{FF2B5EF4-FFF2-40B4-BE49-F238E27FC236}">
                  <a16:creationId xmlns:a16="http://schemas.microsoft.com/office/drawing/2014/main" id="{00DE2993-0C65-4130-86B4-9E72877A4CBA}"/>
                </a:ext>
              </a:extLst>
            </p:cNvPr>
            <p:cNvSpPr>
              <a:spLocks/>
            </p:cNvSpPr>
            <p:nvPr/>
          </p:nvSpPr>
          <p:spPr bwMode="auto">
            <a:xfrm>
              <a:off x="1285" y="2215"/>
              <a:ext cx="11" cy="4"/>
            </a:xfrm>
            <a:custGeom>
              <a:avLst/>
              <a:gdLst>
                <a:gd name="T0" fmla="*/ 0 w 33"/>
                <a:gd name="T1" fmla="*/ 0 h 12"/>
                <a:gd name="T2" fmla="*/ 0 w 33"/>
                <a:gd name="T3" fmla="*/ 0 h 12"/>
                <a:gd name="T4" fmla="*/ 0 w 33"/>
                <a:gd name="T5" fmla="*/ 0 h 12"/>
                <a:gd name="T6" fmla="*/ 0 w 33"/>
                <a:gd name="T7" fmla="*/ 0 h 12"/>
                <a:gd name="T8" fmla="*/ 0 w 33"/>
                <a:gd name="T9" fmla="*/ 0 h 12"/>
                <a:gd name="T10" fmla="*/ 0 w 33"/>
                <a:gd name="T11" fmla="*/ 0 h 12"/>
                <a:gd name="T12" fmla="*/ 0 w 33"/>
                <a:gd name="T13" fmla="*/ 0 h 12"/>
                <a:gd name="T14" fmla="*/ 0 w 33"/>
                <a:gd name="T15" fmla="*/ 0 h 12"/>
                <a:gd name="T16" fmla="*/ 0 w 33"/>
                <a:gd name="T17" fmla="*/ 0 h 12"/>
                <a:gd name="T18" fmla="*/ 0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12"/>
                <a:gd name="T35" fmla="*/ 33 w 33"/>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sp>
        <p:nvSpPr>
          <p:cNvPr id="1167" name="Freeform 69">
            <a:extLst>
              <a:ext uri="{FF2B5EF4-FFF2-40B4-BE49-F238E27FC236}">
                <a16:creationId xmlns:a16="http://schemas.microsoft.com/office/drawing/2014/main" id="{38BD3215-5A3B-42D7-BF2F-62AB463D563B}"/>
              </a:ext>
            </a:extLst>
          </p:cNvPr>
          <p:cNvSpPr>
            <a:spLocks/>
          </p:cNvSpPr>
          <p:nvPr>
            <p:custDataLst>
              <p:tags r:id="rId52"/>
            </p:custDataLst>
          </p:nvPr>
        </p:nvSpPr>
        <p:spPr bwMode="auto">
          <a:xfrm>
            <a:off x="7993583" y="4625504"/>
            <a:ext cx="12700" cy="5715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62"/>
              <a:gd name="T41" fmla="*/ 33 w 33"/>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68" name="Freeform 70">
            <a:extLst>
              <a:ext uri="{FF2B5EF4-FFF2-40B4-BE49-F238E27FC236}">
                <a16:creationId xmlns:a16="http://schemas.microsoft.com/office/drawing/2014/main" id="{5BC27052-4929-47C6-9A68-FE83E9308E42}"/>
              </a:ext>
            </a:extLst>
          </p:cNvPr>
          <p:cNvSpPr>
            <a:spLocks/>
          </p:cNvSpPr>
          <p:nvPr>
            <p:custDataLst>
              <p:tags r:id="rId53"/>
            </p:custDataLst>
          </p:nvPr>
        </p:nvSpPr>
        <p:spPr bwMode="auto">
          <a:xfrm>
            <a:off x="8003108" y="4715992"/>
            <a:ext cx="9525" cy="58737"/>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 name="T15" fmla="*/ 0 w 26"/>
              <a:gd name="T16" fmla="*/ 0 h 18"/>
              <a:gd name="T17" fmla="*/ 26 w 26"/>
              <a:gd name="T18" fmla="*/ 18 h 18"/>
            </a:gdLst>
            <a:ahLst/>
            <a:cxnLst>
              <a:cxn ang="T10">
                <a:pos x="T0" y="T1"/>
              </a:cxn>
              <a:cxn ang="T11">
                <a:pos x="T2" y="T3"/>
              </a:cxn>
              <a:cxn ang="T12">
                <a:pos x="T4" y="T5"/>
              </a:cxn>
              <a:cxn ang="T13">
                <a:pos x="T6" y="T7"/>
              </a:cxn>
              <a:cxn ang="T14">
                <a:pos x="T8" y="T9"/>
              </a:cxn>
            </a:cxnLst>
            <a:rect l="T15" t="T16" r="T17" b="T18"/>
            <a:pathLst>
              <a:path w="26" h="18">
                <a:moveTo>
                  <a:pt x="0" y="18"/>
                </a:moveTo>
                <a:lnTo>
                  <a:pt x="0" y="0"/>
                </a:lnTo>
                <a:lnTo>
                  <a:pt x="26" y="0"/>
                </a:lnTo>
                <a:lnTo>
                  <a:pt x="6" y="12"/>
                </a:lnTo>
                <a:lnTo>
                  <a:pt x="6" y="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69" name="Freeform 71">
            <a:extLst>
              <a:ext uri="{FF2B5EF4-FFF2-40B4-BE49-F238E27FC236}">
                <a16:creationId xmlns:a16="http://schemas.microsoft.com/office/drawing/2014/main" id="{A760E26F-AE87-4B6E-B293-F041432A748C}"/>
              </a:ext>
            </a:extLst>
          </p:cNvPr>
          <p:cNvSpPr>
            <a:spLocks/>
          </p:cNvSpPr>
          <p:nvPr>
            <p:custDataLst>
              <p:tags r:id="rId54"/>
            </p:custDataLst>
          </p:nvPr>
        </p:nvSpPr>
        <p:spPr bwMode="auto">
          <a:xfrm>
            <a:off x="8117408" y="4625504"/>
            <a:ext cx="77788" cy="1301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0"/>
              <a:gd name="T160" fmla="*/ 0 h 240"/>
              <a:gd name="T161" fmla="*/ 180 w 180"/>
              <a:gd name="T162" fmla="*/ 240 h 2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70" name="Freeform 72">
            <a:extLst>
              <a:ext uri="{FF2B5EF4-FFF2-40B4-BE49-F238E27FC236}">
                <a16:creationId xmlns:a16="http://schemas.microsoft.com/office/drawing/2014/main" id="{945C303F-F82A-46B0-9857-B603D4E1225E}"/>
              </a:ext>
            </a:extLst>
          </p:cNvPr>
          <p:cNvSpPr>
            <a:spLocks/>
          </p:cNvSpPr>
          <p:nvPr>
            <p:custDataLst>
              <p:tags r:id="rId55"/>
            </p:custDataLst>
          </p:nvPr>
        </p:nvSpPr>
        <p:spPr bwMode="auto">
          <a:xfrm>
            <a:off x="8117408" y="4598517"/>
            <a:ext cx="14288" cy="5715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0"/>
              <a:gd name="T47" fmla="*/ 27 w 27"/>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171" name="Group 73">
            <a:extLst>
              <a:ext uri="{FF2B5EF4-FFF2-40B4-BE49-F238E27FC236}">
                <a16:creationId xmlns:a16="http://schemas.microsoft.com/office/drawing/2014/main" id="{E5C3CC5B-2584-4816-8D89-F3EC951E4524}"/>
              </a:ext>
            </a:extLst>
          </p:cNvPr>
          <p:cNvGrpSpPr>
            <a:grpSpLocks/>
          </p:cNvGrpSpPr>
          <p:nvPr>
            <p:custDataLst>
              <p:tags r:id="rId56"/>
            </p:custDataLst>
          </p:nvPr>
        </p:nvGrpSpPr>
        <p:grpSpPr bwMode="auto">
          <a:xfrm>
            <a:off x="7807846" y="5119217"/>
            <a:ext cx="458787" cy="404812"/>
            <a:chOff x="5372" y="3323"/>
            <a:chExt cx="341" cy="253"/>
          </a:xfrm>
          <a:solidFill>
            <a:srgbClr val="336699"/>
          </a:solidFill>
        </p:grpSpPr>
        <p:sp>
          <p:nvSpPr>
            <p:cNvPr id="1172" name="Freeform 74">
              <a:extLst>
                <a:ext uri="{FF2B5EF4-FFF2-40B4-BE49-F238E27FC236}">
                  <a16:creationId xmlns:a16="http://schemas.microsoft.com/office/drawing/2014/main" id="{BDDF655B-DFC3-4336-A9CD-9AC41779E508}"/>
                </a:ext>
              </a:extLst>
            </p:cNvPr>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173" name="Freeform 75">
              <a:extLst>
                <a:ext uri="{FF2B5EF4-FFF2-40B4-BE49-F238E27FC236}">
                  <a16:creationId xmlns:a16="http://schemas.microsoft.com/office/drawing/2014/main" id="{A2FDD497-CAB2-4126-9E53-263F77CC08AF}"/>
                </a:ext>
              </a:extLst>
            </p:cNvPr>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174" name="Freeform 76">
              <a:extLst>
                <a:ext uri="{FF2B5EF4-FFF2-40B4-BE49-F238E27FC236}">
                  <a16:creationId xmlns:a16="http://schemas.microsoft.com/office/drawing/2014/main" id="{F3100A5B-B43D-4B5B-A952-71E223A4FEBB}"/>
                </a:ext>
              </a:extLst>
            </p:cNvPr>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grpSp>
      <p:sp>
        <p:nvSpPr>
          <p:cNvPr id="1175" name="Freeform 77">
            <a:extLst>
              <a:ext uri="{FF2B5EF4-FFF2-40B4-BE49-F238E27FC236}">
                <a16:creationId xmlns:a16="http://schemas.microsoft.com/office/drawing/2014/main" id="{8C8C57BC-8E68-45C5-9EAF-2FBCB4B433B5}"/>
              </a:ext>
            </a:extLst>
          </p:cNvPr>
          <p:cNvSpPr>
            <a:spLocks/>
          </p:cNvSpPr>
          <p:nvPr>
            <p:custDataLst>
              <p:tags r:id="rId57"/>
            </p:custDataLst>
          </p:nvPr>
        </p:nvSpPr>
        <p:spPr bwMode="auto">
          <a:xfrm>
            <a:off x="7450658" y="3776192"/>
            <a:ext cx="9525" cy="5715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62"/>
              <a:gd name="T44" fmla="*/ 21 w 21"/>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76" name="Freeform 78">
            <a:extLst>
              <a:ext uri="{FF2B5EF4-FFF2-40B4-BE49-F238E27FC236}">
                <a16:creationId xmlns:a16="http://schemas.microsoft.com/office/drawing/2014/main" id="{CA7CAC7E-DEFD-4AFD-AC66-E0DAC6F4611F}"/>
              </a:ext>
            </a:extLst>
          </p:cNvPr>
          <p:cNvSpPr>
            <a:spLocks/>
          </p:cNvSpPr>
          <p:nvPr>
            <p:custDataLst>
              <p:tags r:id="rId58"/>
            </p:custDataLst>
          </p:nvPr>
        </p:nvSpPr>
        <p:spPr bwMode="auto">
          <a:xfrm>
            <a:off x="8177733" y="4677892"/>
            <a:ext cx="14288" cy="5715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24"/>
              <a:gd name="T38" fmla="*/ 33 w 3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77" name="Freeform 79">
            <a:extLst>
              <a:ext uri="{FF2B5EF4-FFF2-40B4-BE49-F238E27FC236}">
                <a16:creationId xmlns:a16="http://schemas.microsoft.com/office/drawing/2014/main" id="{0C322286-6CCA-4636-BE62-15359854B6A5}"/>
              </a:ext>
            </a:extLst>
          </p:cNvPr>
          <p:cNvSpPr>
            <a:spLocks/>
          </p:cNvSpPr>
          <p:nvPr>
            <p:custDataLst>
              <p:tags r:id="rId59"/>
            </p:custDataLst>
          </p:nvPr>
        </p:nvSpPr>
        <p:spPr bwMode="auto">
          <a:xfrm>
            <a:off x="8199958" y="4687417"/>
            <a:ext cx="17463" cy="58737"/>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5"/>
              <a:gd name="T29" fmla="*/ 33 w 33"/>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78" name="Freeform 80">
            <a:extLst>
              <a:ext uri="{FF2B5EF4-FFF2-40B4-BE49-F238E27FC236}">
                <a16:creationId xmlns:a16="http://schemas.microsoft.com/office/drawing/2014/main" id="{C4388830-FDBB-46B0-A648-5B4CA1DDE529}"/>
              </a:ext>
            </a:extLst>
          </p:cNvPr>
          <p:cNvSpPr>
            <a:spLocks/>
          </p:cNvSpPr>
          <p:nvPr>
            <p:custDataLst>
              <p:tags r:id="rId60"/>
            </p:custDataLst>
          </p:nvPr>
        </p:nvSpPr>
        <p:spPr bwMode="auto">
          <a:xfrm>
            <a:off x="7514158" y="3765079"/>
            <a:ext cx="1588" cy="55563"/>
          </a:xfrm>
          <a:custGeom>
            <a:avLst/>
            <a:gdLst>
              <a:gd name="T0" fmla="*/ 0 w 7"/>
              <a:gd name="T1" fmla="*/ 0 h 55563"/>
              <a:gd name="T2" fmla="*/ 2147483647 w 7"/>
              <a:gd name="T3" fmla="*/ 0 h 55563"/>
              <a:gd name="T4" fmla="*/ 0 w 7"/>
              <a:gd name="T5" fmla="*/ 0 h 55563"/>
              <a:gd name="T6" fmla="*/ 0 60000 65536"/>
              <a:gd name="T7" fmla="*/ 0 60000 65536"/>
              <a:gd name="T8" fmla="*/ 0 60000 65536"/>
              <a:gd name="T9" fmla="*/ 0 w 7"/>
              <a:gd name="T10" fmla="*/ 0 h 55563"/>
              <a:gd name="T11" fmla="*/ 7 w 7"/>
              <a:gd name="T12" fmla="*/ 55563 h 55563"/>
            </a:gdLst>
            <a:ahLst/>
            <a:cxnLst>
              <a:cxn ang="T6">
                <a:pos x="T0" y="T1"/>
              </a:cxn>
              <a:cxn ang="T7">
                <a:pos x="T2" y="T3"/>
              </a:cxn>
              <a:cxn ang="T8">
                <a:pos x="T4" y="T5"/>
              </a:cxn>
            </a:cxnLst>
            <a:rect l="T9" t="T10" r="T11" b="T12"/>
            <a:pathLst>
              <a:path w="7" h="55563">
                <a:moveTo>
                  <a:pt x="0" y="0"/>
                </a:moveTo>
                <a:lnTo>
                  <a:pt x="7"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79" name="Freeform 81">
            <a:extLst>
              <a:ext uri="{FF2B5EF4-FFF2-40B4-BE49-F238E27FC236}">
                <a16:creationId xmlns:a16="http://schemas.microsoft.com/office/drawing/2014/main" id="{53D412BE-C326-4010-A027-B1F6931DAAE9}"/>
              </a:ext>
            </a:extLst>
          </p:cNvPr>
          <p:cNvSpPr>
            <a:spLocks/>
          </p:cNvSpPr>
          <p:nvPr>
            <p:custDataLst>
              <p:tags r:id="rId61"/>
            </p:custDataLst>
          </p:nvPr>
        </p:nvSpPr>
        <p:spPr bwMode="auto">
          <a:xfrm>
            <a:off x="7572896" y="3709517"/>
            <a:ext cx="6350" cy="5715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5"/>
              <a:gd name="T47" fmla="*/ 16 w 16"/>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80" name="Freeform 82">
            <a:extLst>
              <a:ext uri="{FF2B5EF4-FFF2-40B4-BE49-F238E27FC236}">
                <a16:creationId xmlns:a16="http://schemas.microsoft.com/office/drawing/2014/main" id="{55194BA7-D09E-4826-9328-7A9F5887E78B}"/>
              </a:ext>
            </a:extLst>
          </p:cNvPr>
          <p:cNvSpPr>
            <a:spLocks/>
          </p:cNvSpPr>
          <p:nvPr>
            <p:custDataLst>
              <p:tags r:id="rId62"/>
            </p:custDataLst>
          </p:nvPr>
        </p:nvSpPr>
        <p:spPr bwMode="auto">
          <a:xfrm>
            <a:off x="7685608" y="3598392"/>
            <a:ext cx="4763"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8"/>
              <a:gd name="T26" fmla="*/ 14 w 14"/>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81" name="Freeform 83">
            <a:extLst>
              <a:ext uri="{FF2B5EF4-FFF2-40B4-BE49-F238E27FC236}">
                <a16:creationId xmlns:a16="http://schemas.microsoft.com/office/drawing/2014/main" id="{B52CD802-01E5-471D-87B6-2AFC34535C4C}"/>
              </a:ext>
            </a:extLst>
          </p:cNvPr>
          <p:cNvSpPr>
            <a:spLocks/>
          </p:cNvSpPr>
          <p:nvPr>
            <p:custDataLst>
              <p:tags r:id="rId63"/>
            </p:custDataLst>
          </p:nvPr>
        </p:nvSpPr>
        <p:spPr bwMode="auto">
          <a:xfrm>
            <a:off x="7838008" y="4296892"/>
            <a:ext cx="26988" cy="58737"/>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7"/>
              <a:gd name="T70" fmla="*/ 0 h 74"/>
              <a:gd name="T71" fmla="*/ 67 w 67"/>
              <a:gd name="T72" fmla="*/ 74 h 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82" name="Freeform 84">
            <a:extLst>
              <a:ext uri="{FF2B5EF4-FFF2-40B4-BE49-F238E27FC236}">
                <a16:creationId xmlns:a16="http://schemas.microsoft.com/office/drawing/2014/main" id="{CE184AED-B465-4D3F-A4E2-6AF4E0BA8C9B}"/>
              </a:ext>
            </a:extLst>
          </p:cNvPr>
          <p:cNvSpPr>
            <a:spLocks/>
          </p:cNvSpPr>
          <p:nvPr>
            <p:custDataLst>
              <p:tags r:id="rId64"/>
            </p:custDataLst>
          </p:nvPr>
        </p:nvSpPr>
        <p:spPr bwMode="auto">
          <a:xfrm>
            <a:off x="7901508" y="4311179"/>
            <a:ext cx="12700" cy="5715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
              <a:gd name="T70" fmla="*/ 0 h 38"/>
              <a:gd name="T71" fmla="*/ 34 w 3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83" name="Freeform 85">
            <a:extLst>
              <a:ext uri="{FF2B5EF4-FFF2-40B4-BE49-F238E27FC236}">
                <a16:creationId xmlns:a16="http://schemas.microsoft.com/office/drawing/2014/main" id="{C5B97CF4-A834-4719-A949-19B25398EEED}"/>
              </a:ext>
            </a:extLst>
          </p:cNvPr>
          <p:cNvSpPr>
            <a:spLocks/>
          </p:cNvSpPr>
          <p:nvPr>
            <p:custDataLst>
              <p:tags r:id="rId65"/>
            </p:custDataLst>
          </p:nvPr>
        </p:nvSpPr>
        <p:spPr bwMode="auto">
          <a:xfrm>
            <a:off x="7758633" y="4087342"/>
            <a:ext cx="25400" cy="5556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3"/>
              <a:gd name="T35" fmla="*/ 53 w 53"/>
              <a:gd name="T36" fmla="*/ 23 h 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84" name="Freeform 86">
            <a:extLst>
              <a:ext uri="{FF2B5EF4-FFF2-40B4-BE49-F238E27FC236}">
                <a16:creationId xmlns:a16="http://schemas.microsoft.com/office/drawing/2014/main" id="{93990D26-A219-47FE-9D27-188C6C4DC4EA}"/>
              </a:ext>
            </a:extLst>
          </p:cNvPr>
          <p:cNvSpPr>
            <a:spLocks/>
          </p:cNvSpPr>
          <p:nvPr>
            <p:custDataLst>
              <p:tags r:id="rId66"/>
            </p:custDataLst>
          </p:nvPr>
        </p:nvSpPr>
        <p:spPr bwMode="auto">
          <a:xfrm>
            <a:off x="7701483" y="4061942"/>
            <a:ext cx="11113" cy="5715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85" name="Freeform 87">
            <a:extLst>
              <a:ext uri="{FF2B5EF4-FFF2-40B4-BE49-F238E27FC236}">
                <a16:creationId xmlns:a16="http://schemas.microsoft.com/office/drawing/2014/main" id="{4213000E-9AD6-4496-80B9-3F186C0A817E}"/>
              </a:ext>
            </a:extLst>
          </p:cNvPr>
          <p:cNvSpPr>
            <a:spLocks/>
          </p:cNvSpPr>
          <p:nvPr>
            <p:custDataLst>
              <p:tags r:id="rId67"/>
            </p:custDataLst>
          </p:nvPr>
        </p:nvSpPr>
        <p:spPr bwMode="auto">
          <a:xfrm>
            <a:off x="7901508" y="4393729"/>
            <a:ext cx="31750" cy="5715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 name="T15" fmla="*/ 0 w 73"/>
              <a:gd name="T16" fmla="*/ 0 h 57150"/>
              <a:gd name="T17" fmla="*/ 73 w 73"/>
              <a:gd name="T18" fmla="*/ 57150 h 57150"/>
            </a:gdLst>
            <a:ahLst/>
            <a:cxnLst>
              <a:cxn ang="T10">
                <a:pos x="T0" y="T1"/>
              </a:cxn>
              <a:cxn ang="T11">
                <a:pos x="T2" y="T3"/>
              </a:cxn>
              <a:cxn ang="T12">
                <a:pos x="T4" y="T5"/>
              </a:cxn>
              <a:cxn ang="T13">
                <a:pos x="T6" y="T7"/>
              </a:cxn>
              <a:cxn ang="T14">
                <a:pos x="T8" y="T9"/>
              </a:cxn>
            </a:cxnLst>
            <a:rect l="T15" t="T16" r="T17" b="T18"/>
            <a:pathLst>
              <a:path w="73" h="57150">
                <a:moveTo>
                  <a:pt x="0" y="0"/>
                </a:moveTo>
                <a:lnTo>
                  <a:pt x="20" y="0"/>
                </a:lnTo>
                <a:lnTo>
                  <a:pt x="37" y="0"/>
                </a:lnTo>
                <a:lnTo>
                  <a:pt x="55" y="0"/>
                </a:lnTo>
                <a:lnTo>
                  <a:pt x="7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86" name="Freeform 88">
            <a:extLst>
              <a:ext uri="{FF2B5EF4-FFF2-40B4-BE49-F238E27FC236}">
                <a16:creationId xmlns:a16="http://schemas.microsoft.com/office/drawing/2014/main" id="{C2E9F5E2-E035-4C2E-B01E-A7EF514E5E4C}"/>
              </a:ext>
            </a:extLst>
          </p:cNvPr>
          <p:cNvSpPr>
            <a:spLocks/>
          </p:cNvSpPr>
          <p:nvPr>
            <p:custDataLst>
              <p:tags r:id="rId68"/>
            </p:custDataLst>
          </p:nvPr>
        </p:nvSpPr>
        <p:spPr bwMode="auto">
          <a:xfrm>
            <a:off x="7857058" y="4382617"/>
            <a:ext cx="22225" cy="5715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 name="T21" fmla="*/ 0 w 53"/>
              <a:gd name="T22" fmla="*/ 0 h 3"/>
              <a:gd name="T23" fmla="*/ 53 w 5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
                <a:moveTo>
                  <a:pt x="0" y="0"/>
                </a:moveTo>
                <a:lnTo>
                  <a:pt x="14" y="0"/>
                </a:lnTo>
                <a:lnTo>
                  <a:pt x="27" y="3"/>
                </a:lnTo>
                <a:lnTo>
                  <a:pt x="32" y="3"/>
                </a:lnTo>
                <a:lnTo>
                  <a:pt x="39" y="3"/>
                </a:lnTo>
                <a:lnTo>
                  <a:pt x="45" y="1"/>
                </a:lnTo>
                <a:lnTo>
                  <a:pt x="5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87" name="Line 89">
            <a:extLst>
              <a:ext uri="{FF2B5EF4-FFF2-40B4-BE49-F238E27FC236}">
                <a16:creationId xmlns:a16="http://schemas.microsoft.com/office/drawing/2014/main" id="{CAD0C494-5450-4A7C-9118-248BF2C2F093}"/>
              </a:ext>
            </a:extLst>
          </p:cNvPr>
          <p:cNvSpPr>
            <a:spLocks noChangeShapeType="1"/>
          </p:cNvSpPr>
          <p:nvPr>
            <p:custDataLst>
              <p:tags r:id="rId69"/>
            </p:custDataLst>
          </p:nvPr>
        </p:nvSpPr>
        <p:spPr bwMode="auto">
          <a:xfrm>
            <a:off x="7890396" y="4368329"/>
            <a:ext cx="20637" cy="6350"/>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88" name="Freeform 90">
            <a:extLst>
              <a:ext uri="{FF2B5EF4-FFF2-40B4-BE49-F238E27FC236}">
                <a16:creationId xmlns:a16="http://schemas.microsoft.com/office/drawing/2014/main" id="{E960EBE1-FBE5-40DF-9DF1-BA8AA464D056}"/>
              </a:ext>
            </a:extLst>
          </p:cNvPr>
          <p:cNvSpPr>
            <a:spLocks/>
          </p:cNvSpPr>
          <p:nvPr>
            <p:custDataLst>
              <p:tags r:id="rId70"/>
            </p:custDataLst>
          </p:nvPr>
        </p:nvSpPr>
        <p:spPr bwMode="auto">
          <a:xfrm>
            <a:off x="7911033" y="4374679"/>
            <a:ext cx="1588" cy="5715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 name="T9" fmla="*/ 0 w 1588"/>
              <a:gd name="T10" fmla="*/ 0 h 13"/>
              <a:gd name="T11" fmla="*/ 1588 w 1588"/>
              <a:gd name="T12" fmla="*/ 13 h 13"/>
            </a:gdLst>
            <a:ahLst/>
            <a:cxnLst>
              <a:cxn ang="T6">
                <a:pos x="T0" y="T1"/>
              </a:cxn>
              <a:cxn ang="T7">
                <a:pos x="T2" y="T3"/>
              </a:cxn>
              <a:cxn ang="T8">
                <a:pos x="T4" y="T5"/>
              </a:cxn>
            </a:cxnLst>
            <a:rect l="T9" t="T10" r="T11" b="T12"/>
            <a:pathLst>
              <a:path w="1588" h="13">
                <a:moveTo>
                  <a:pt x="0" y="0"/>
                </a:moveTo>
                <a:lnTo>
                  <a:pt x="0" y="6"/>
                </a:lnTo>
                <a:lnTo>
                  <a:pt x="0" y="1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89" name="Freeform 91">
            <a:extLst>
              <a:ext uri="{FF2B5EF4-FFF2-40B4-BE49-F238E27FC236}">
                <a16:creationId xmlns:a16="http://schemas.microsoft.com/office/drawing/2014/main" id="{94A2C98B-3C20-4A60-805E-C6C2261C0B4C}"/>
              </a:ext>
            </a:extLst>
          </p:cNvPr>
          <p:cNvSpPr>
            <a:spLocks/>
          </p:cNvSpPr>
          <p:nvPr>
            <p:custDataLst>
              <p:tags r:id="rId71"/>
            </p:custDataLst>
          </p:nvPr>
        </p:nvSpPr>
        <p:spPr bwMode="auto">
          <a:xfrm>
            <a:off x="7864996" y="4368329"/>
            <a:ext cx="14287" cy="58738"/>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 name="T9" fmla="*/ 0 w 26"/>
              <a:gd name="T10" fmla="*/ 0 h 58738"/>
              <a:gd name="T11" fmla="*/ 26 w 26"/>
              <a:gd name="T12" fmla="*/ 58738 h 58738"/>
            </a:gdLst>
            <a:ahLst/>
            <a:cxnLst>
              <a:cxn ang="T6">
                <a:pos x="T0" y="T1"/>
              </a:cxn>
              <a:cxn ang="T7">
                <a:pos x="T2" y="T3"/>
              </a:cxn>
              <a:cxn ang="T8">
                <a:pos x="T4" y="T5"/>
              </a:cxn>
            </a:cxnLst>
            <a:rect l="T9" t="T10" r="T11" b="T12"/>
            <a:pathLst>
              <a:path w="26" h="58738">
                <a:moveTo>
                  <a:pt x="0" y="0"/>
                </a:moveTo>
                <a:lnTo>
                  <a:pt x="15" y="0"/>
                </a:lnTo>
                <a:lnTo>
                  <a:pt x="26"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90" name="Freeform 92">
            <a:extLst>
              <a:ext uri="{FF2B5EF4-FFF2-40B4-BE49-F238E27FC236}">
                <a16:creationId xmlns:a16="http://schemas.microsoft.com/office/drawing/2014/main" id="{10BB9AF2-A710-471D-97A7-5709F8B55F0D}"/>
              </a:ext>
            </a:extLst>
          </p:cNvPr>
          <p:cNvSpPr>
            <a:spLocks/>
          </p:cNvSpPr>
          <p:nvPr>
            <p:custDataLst>
              <p:tags r:id="rId72"/>
            </p:custDataLst>
          </p:nvPr>
        </p:nvSpPr>
        <p:spPr bwMode="auto">
          <a:xfrm>
            <a:off x="7858646" y="4349279"/>
            <a:ext cx="6350" cy="6032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 name="T21" fmla="*/ 0 w 20"/>
              <a:gd name="T22" fmla="*/ 0 h 25"/>
              <a:gd name="T23" fmla="*/ 20 w 20"/>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5">
                <a:moveTo>
                  <a:pt x="20" y="0"/>
                </a:moveTo>
                <a:lnTo>
                  <a:pt x="0" y="13"/>
                </a:lnTo>
                <a:lnTo>
                  <a:pt x="4" y="18"/>
                </a:lnTo>
                <a:lnTo>
                  <a:pt x="10" y="21"/>
                </a:lnTo>
                <a:lnTo>
                  <a:pt x="14" y="24"/>
                </a:lnTo>
                <a:lnTo>
                  <a:pt x="20" y="25"/>
                </a:lnTo>
                <a:lnTo>
                  <a:pt x="2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91" name="Freeform 93">
            <a:extLst>
              <a:ext uri="{FF2B5EF4-FFF2-40B4-BE49-F238E27FC236}">
                <a16:creationId xmlns:a16="http://schemas.microsoft.com/office/drawing/2014/main" id="{00210ACE-7D91-423A-9CAF-D4F32A823F99}"/>
              </a:ext>
            </a:extLst>
          </p:cNvPr>
          <p:cNvSpPr>
            <a:spLocks/>
          </p:cNvSpPr>
          <p:nvPr>
            <p:custDataLst>
              <p:tags r:id="rId73"/>
            </p:custDataLst>
          </p:nvPr>
        </p:nvSpPr>
        <p:spPr bwMode="auto">
          <a:xfrm>
            <a:off x="7939608" y="4076229"/>
            <a:ext cx="1588" cy="5715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 name="T12" fmla="*/ 0 w 6"/>
              <a:gd name="T13" fmla="*/ 0 h 24"/>
              <a:gd name="T14" fmla="*/ 6 w 6"/>
              <a:gd name="T15" fmla="*/ 24 h 24"/>
            </a:gdLst>
            <a:ahLst/>
            <a:cxnLst>
              <a:cxn ang="T8">
                <a:pos x="T0" y="T1"/>
              </a:cxn>
              <a:cxn ang="T9">
                <a:pos x="T2" y="T3"/>
              </a:cxn>
              <a:cxn ang="T10">
                <a:pos x="T4" y="T5"/>
              </a:cxn>
              <a:cxn ang="T11">
                <a:pos x="T6" y="T7"/>
              </a:cxn>
            </a:cxnLst>
            <a:rect l="T12" t="T13" r="T14" b="T15"/>
            <a:pathLst>
              <a:path w="6" h="24">
                <a:moveTo>
                  <a:pt x="0" y="24"/>
                </a:moveTo>
                <a:lnTo>
                  <a:pt x="0" y="0"/>
                </a:lnTo>
                <a:lnTo>
                  <a:pt x="6" y="12"/>
                </a:lnTo>
                <a:lnTo>
                  <a:pt x="0" y="2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192" name="Group 94">
            <a:extLst>
              <a:ext uri="{FF2B5EF4-FFF2-40B4-BE49-F238E27FC236}">
                <a16:creationId xmlns:a16="http://schemas.microsoft.com/office/drawing/2014/main" id="{DE9037FC-D4E5-4119-8FFF-BCBF6B25B44E}"/>
              </a:ext>
            </a:extLst>
          </p:cNvPr>
          <p:cNvGrpSpPr>
            <a:grpSpLocks/>
          </p:cNvGrpSpPr>
          <p:nvPr>
            <p:custDataLst>
              <p:tags r:id="rId74"/>
            </p:custDataLst>
          </p:nvPr>
        </p:nvGrpSpPr>
        <p:grpSpPr bwMode="auto">
          <a:xfrm>
            <a:off x="7814196" y="3747617"/>
            <a:ext cx="163512" cy="114300"/>
            <a:chOff x="5379" y="2466"/>
            <a:chExt cx="122" cy="71"/>
          </a:xfrm>
        </p:grpSpPr>
        <p:sp>
          <p:nvSpPr>
            <p:cNvPr id="1193" name="Freeform 95">
              <a:extLst>
                <a:ext uri="{FF2B5EF4-FFF2-40B4-BE49-F238E27FC236}">
                  <a16:creationId xmlns:a16="http://schemas.microsoft.com/office/drawing/2014/main" id="{FFCD3235-B266-4945-9689-E14D178E0D01}"/>
                </a:ext>
              </a:extLst>
            </p:cNvPr>
            <p:cNvSpPr>
              <a:spLocks/>
            </p:cNvSpPr>
            <p:nvPr/>
          </p:nvSpPr>
          <p:spPr bwMode="auto">
            <a:xfrm>
              <a:off x="5428" y="2492"/>
              <a:ext cx="6" cy="9"/>
            </a:xfrm>
            <a:custGeom>
              <a:avLst/>
              <a:gdLst>
                <a:gd name="T0" fmla="*/ 0 w 19"/>
                <a:gd name="T1" fmla="*/ 0 h 25"/>
                <a:gd name="T2" fmla="*/ 0 w 19"/>
                <a:gd name="T3" fmla="*/ 0 h 25"/>
                <a:gd name="T4" fmla="*/ 0 w 19"/>
                <a:gd name="T5" fmla="*/ 0 h 25"/>
                <a:gd name="T6" fmla="*/ 0 w 19"/>
                <a:gd name="T7" fmla="*/ 0 h 25"/>
                <a:gd name="T8" fmla="*/ 0 w 19"/>
                <a:gd name="T9" fmla="*/ 0 h 25"/>
                <a:gd name="T10" fmla="*/ 0 w 19"/>
                <a:gd name="T11" fmla="*/ 0 h 25"/>
                <a:gd name="T12" fmla="*/ 0 w 19"/>
                <a:gd name="T13" fmla="*/ 0 h 25"/>
                <a:gd name="T14" fmla="*/ 0 w 19"/>
                <a:gd name="T15" fmla="*/ 0 h 25"/>
                <a:gd name="T16" fmla="*/ 0 w 19"/>
                <a:gd name="T17" fmla="*/ 0 h 25"/>
                <a:gd name="T18" fmla="*/ 0 w 19"/>
                <a:gd name="T19" fmla="*/ 0 h 25"/>
                <a:gd name="T20" fmla="*/ 0 w 19"/>
                <a:gd name="T21" fmla="*/ 0 h 25"/>
                <a:gd name="T22" fmla="*/ 0 w 19"/>
                <a:gd name="T23" fmla="*/ 0 h 25"/>
                <a:gd name="T24" fmla="*/ 0 w 19"/>
                <a:gd name="T25" fmla="*/ 0 h 25"/>
                <a:gd name="T26" fmla="*/ 0 w 19"/>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25"/>
                <a:gd name="T44" fmla="*/ 19 w 19"/>
                <a:gd name="T45" fmla="*/ 25 h 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94" name="Freeform 96">
              <a:extLst>
                <a:ext uri="{FF2B5EF4-FFF2-40B4-BE49-F238E27FC236}">
                  <a16:creationId xmlns:a16="http://schemas.microsoft.com/office/drawing/2014/main" id="{29D056CF-4366-49AF-8D91-7102AD314312}"/>
                </a:ext>
              </a:extLst>
            </p:cNvPr>
            <p:cNvSpPr>
              <a:spLocks/>
            </p:cNvSpPr>
            <p:nvPr/>
          </p:nvSpPr>
          <p:spPr bwMode="auto">
            <a:xfrm>
              <a:off x="5379" y="2505"/>
              <a:ext cx="7" cy="6"/>
            </a:xfrm>
            <a:custGeom>
              <a:avLst/>
              <a:gdLst>
                <a:gd name="T0" fmla="*/ 0 w 26"/>
                <a:gd name="T1" fmla="*/ 0 h 18"/>
                <a:gd name="T2" fmla="*/ 0 w 26"/>
                <a:gd name="T3" fmla="*/ 0 h 18"/>
                <a:gd name="T4" fmla="*/ 0 w 26"/>
                <a:gd name="T5" fmla="*/ 0 h 18"/>
                <a:gd name="T6" fmla="*/ 0 w 26"/>
                <a:gd name="T7" fmla="*/ 0 h 18"/>
                <a:gd name="T8" fmla="*/ 0 w 26"/>
                <a:gd name="T9" fmla="*/ 0 h 18"/>
                <a:gd name="T10" fmla="*/ 0 w 26"/>
                <a:gd name="T11" fmla="*/ 0 h 18"/>
                <a:gd name="T12" fmla="*/ 0 w 26"/>
                <a:gd name="T13" fmla="*/ 0 h 18"/>
                <a:gd name="T14" fmla="*/ 0 w 26"/>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18"/>
                <a:gd name="T26" fmla="*/ 26 w 26"/>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95" name="Freeform 97">
              <a:extLst>
                <a:ext uri="{FF2B5EF4-FFF2-40B4-BE49-F238E27FC236}">
                  <a16:creationId xmlns:a16="http://schemas.microsoft.com/office/drawing/2014/main" id="{E34AB026-5EF2-4E1A-AE02-61DE1A280223}"/>
                </a:ext>
              </a:extLst>
            </p:cNvPr>
            <p:cNvSpPr>
              <a:spLocks/>
            </p:cNvSpPr>
            <p:nvPr/>
          </p:nvSpPr>
          <p:spPr bwMode="auto">
            <a:xfrm>
              <a:off x="5392" y="2466"/>
              <a:ext cx="5" cy="6"/>
            </a:xfrm>
            <a:custGeom>
              <a:avLst/>
              <a:gdLst>
                <a:gd name="T0" fmla="*/ 0 w 13"/>
                <a:gd name="T1" fmla="*/ 0 h 18"/>
                <a:gd name="T2" fmla="*/ 0 w 13"/>
                <a:gd name="T3" fmla="*/ 0 h 18"/>
                <a:gd name="T4" fmla="*/ 0 w 13"/>
                <a:gd name="T5" fmla="*/ 0 h 18"/>
                <a:gd name="T6" fmla="*/ 0 60000 65536"/>
                <a:gd name="T7" fmla="*/ 0 60000 65536"/>
                <a:gd name="T8" fmla="*/ 0 60000 65536"/>
                <a:gd name="T9" fmla="*/ 0 w 13"/>
                <a:gd name="T10" fmla="*/ 0 h 18"/>
                <a:gd name="T11" fmla="*/ 13 w 13"/>
                <a:gd name="T12" fmla="*/ 18 h 18"/>
              </a:gdLst>
              <a:ahLst/>
              <a:cxnLst>
                <a:cxn ang="T6">
                  <a:pos x="T0" y="T1"/>
                </a:cxn>
                <a:cxn ang="T7">
                  <a:pos x="T2" y="T3"/>
                </a:cxn>
                <a:cxn ang="T8">
                  <a:pos x="T4" y="T5"/>
                </a:cxn>
              </a:cxnLst>
              <a:rect l="T9" t="T10" r="T11" b="T12"/>
              <a:pathLst>
                <a:path w="13" h="18">
                  <a:moveTo>
                    <a:pt x="0" y="18"/>
                  </a:moveTo>
                  <a:lnTo>
                    <a:pt x="13" y="0"/>
                  </a:lnTo>
                  <a:lnTo>
                    <a:pt x="0" y="1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96" name="Freeform 98">
              <a:extLst>
                <a:ext uri="{FF2B5EF4-FFF2-40B4-BE49-F238E27FC236}">
                  <a16:creationId xmlns:a16="http://schemas.microsoft.com/office/drawing/2014/main" id="{78B9FB2B-F064-470D-8CFD-0F72E7D7E7F0}"/>
                </a:ext>
              </a:extLst>
            </p:cNvPr>
            <p:cNvSpPr>
              <a:spLocks/>
            </p:cNvSpPr>
            <p:nvPr/>
          </p:nvSpPr>
          <p:spPr bwMode="auto">
            <a:xfrm>
              <a:off x="5426" y="2468"/>
              <a:ext cx="8" cy="8"/>
            </a:xfrm>
            <a:custGeom>
              <a:avLst/>
              <a:gdLst>
                <a:gd name="T0" fmla="*/ 0 w 26"/>
                <a:gd name="T1" fmla="*/ 0 h 24"/>
                <a:gd name="T2" fmla="*/ 0 w 26"/>
                <a:gd name="T3" fmla="*/ 0 h 24"/>
                <a:gd name="T4" fmla="*/ 0 w 26"/>
                <a:gd name="T5" fmla="*/ 0 h 24"/>
                <a:gd name="T6" fmla="*/ 0 w 26"/>
                <a:gd name="T7" fmla="*/ 0 h 24"/>
                <a:gd name="T8" fmla="*/ 0 w 26"/>
                <a:gd name="T9" fmla="*/ 0 h 24"/>
                <a:gd name="T10" fmla="*/ 0 w 26"/>
                <a:gd name="T11" fmla="*/ 0 h 24"/>
                <a:gd name="T12" fmla="*/ 0 w 26"/>
                <a:gd name="T13" fmla="*/ 0 h 24"/>
                <a:gd name="T14" fmla="*/ 0 w 26"/>
                <a:gd name="T15" fmla="*/ 0 h 24"/>
                <a:gd name="T16" fmla="*/ 0 w 26"/>
                <a:gd name="T17" fmla="*/ 0 h 24"/>
                <a:gd name="T18" fmla="*/ 0 w 2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24"/>
                <a:gd name="T32" fmla="*/ 26 w 2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97" name="Freeform 99">
              <a:extLst>
                <a:ext uri="{FF2B5EF4-FFF2-40B4-BE49-F238E27FC236}">
                  <a16:creationId xmlns:a16="http://schemas.microsoft.com/office/drawing/2014/main" id="{56194A4F-9BC0-4C59-99E2-967B02C195CF}"/>
                </a:ext>
              </a:extLst>
            </p:cNvPr>
            <p:cNvSpPr>
              <a:spLocks/>
            </p:cNvSpPr>
            <p:nvPr/>
          </p:nvSpPr>
          <p:spPr bwMode="auto">
            <a:xfrm>
              <a:off x="5490" y="2490"/>
              <a:ext cx="11" cy="2"/>
            </a:xfrm>
            <a:custGeom>
              <a:avLst/>
              <a:gdLst>
                <a:gd name="T0" fmla="*/ 0 w 34"/>
                <a:gd name="T1" fmla="*/ 0 h 6"/>
                <a:gd name="T2" fmla="*/ 0 w 34"/>
                <a:gd name="T3" fmla="*/ 0 h 6"/>
                <a:gd name="T4" fmla="*/ 0 w 34"/>
                <a:gd name="T5" fmla="*/ 0 h 6"/>
                <a:gd name="T6" fmla="*/ 0 w 34"/>
                <a:gd name="T7" fmla="*/ 0 h 6"/>
                <a:gd name="T8" fmla="*/ 0 w 34"/>
                <a:gd name="T9" fmla="*/ 0 h 6"/>
                <a:gd name="T10" fmla="*/ 0 60000 65536"/>
                <a:gd name="T11" fmla="*/ 0 60000 65536"/>
                <a:gd name="T12" fmla="*/ 0 60000 65536"/>
                <a:gd name="T13" fmla="*/ 0 60000 65536"/>
                <a:gd name="T14" fmla="*/ 0 60000 65536"/>
                <a:gd name="T15" fmla="*/ 0 w 34"/>
                <a:gd name="T16" fmla="*/ 0 h 6"/>
                <a:gd name="T17" fmla="*/ 34 w 34"/>
                <a:gd name="T18" fmla="*/ 6 h 6"/>
              </a:gdLst>
              <a:ahLst/>
              <a:cxnLst>
                <a:cxn ang="T10">
                  <a:pos x="T0" y="T1"/>
                </a:cxn>
                <a:cxn ang="T11">
                  <a:pos x="T2" y="T3"/>
                </a:cxn>
                <a:cxn ang="T12">
                  <a:pos x="T4" y="T5"/>
                </a:cxn>
                <a:cxn ang="T13">
                  <a:pos x="T6" y="T7"/>
                </a:cxn>
                <a:cxn ang="T14">
                  <a:pos x="T8" y="T9"/>
                </a:cxn>
              </a:cxnLst>
              <a:rect l="T15" t="T16" r="T17" b="T18"/>
              <a:pathLst>
                <a:path w="34" h="6">
                  <a:moveTo>
                    <a:pt x="0" y="6"/>
                  </a:moveTo>
                  <a:lnTo>
                    <a:pt x="10" y="6"/>
                  </a:lnTo>
                  <a:lnTo>
                    <a:pt x="17" y="5"/>
                  </a:lnTo>
                  <a:lnTo>
                    <a:pt x="25" y="4"/>
                  </a:lnTo>
                  <a:lnTo>
                    <a:pt x="34"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98" name="Line 100">
              <a:extLst>
                <a:ext uri="{FF2B5EF4-FFF2-40B4-BE49-F238E27FC236}">
                  <a16:creationId xmlns:a16="http://schemas.microsoft.com/office/drawing/2014/main" id="{5E67C757-BB66-4801-AFD2-EDCEDBADBB48}"/>
                </a:ext>
              </a:extLst>
            </p:cNvPr>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199" name="Freeform 101">
              <a:extLst>
                <a:ext uri="{FF2B5EF4-FFF2-40B4-BE49-F238E27FC236}">
                  <a16:creationId xmlns:a16="http://schemas.microsoft.com/office/drawing/2014/main" id="{3A8EDF0A-4EEA-47B3-B848-2EAC2F7918F0}"/>
                </a:ext>
              </a:extLst>
            </p:cNvPr>
            <p:cNvSpPr>
              <a:spLocks/>
            </p:cNvSpPr>
            <p:nvPr/>
          </p:nvSpPr>
          <p:spPr bwMode="auto">
            <a:xfrm>
              <a:off x="5464" y="2530"/>
              <a:ext cx="1" cy="7"/>
            </a:xfrm>
            <a:custGeom>
              <a:avLst/>
              <a:gdLst>
                <a:gd name="T0" fmla="*/ 0 w 1"/>
                <a:gd name="T1" fmla="*/ 0 h 19"/>
                <a:gd name="T2" fmla="*/ 0 w 1"/>
                <a:gd name="T3" fmla="*/ 0 h 19"/>
                <a:gd name="T4" fmla="*/ 0 w 1"/>
                <a:gd name="T5" fmla="*/ 0 h 19"/>
                <a:gd name="T6" fmla="*/ 0 60000 65536"/>
                <a:gd name="T7" fmla="*/ 0 60000 65536"/>
                <a:gd name="T8" fmla="*/ 0 60000 65536"/>
                <a:gd name="T9" fmla="*/ 0 w 1"/>
                <a:gd name="T10" fmla="*/ 0 h 19"/>
                <a:gd name="T11" fmla="*/ 1 w 1"/>
                <a:gd name="T12" fmla="*/ 19 h 19"/>
              </a:gdLst>
              <a:ahLst/>
              <a:cxnLst>
                <a:cxn ang="T6">
                  <a:pos x="T0" y="T1"/>
                </a:cxn>
                <a:cxn ang="T7">
                  <a:pos x="T2" y="T3"/>
                </a:cxn>
                <a:cxn ang="T8">
                  <a:pos x="T4" y="T5"/>
                </a:cxn>
              </a:cxnLst>
              <a:rect l="T9" t="T10" r="T11" b="T12"/>
              <a:pathLst>
                <a:path w="1" h="19">
                  <a:moveTo>
                    <a:pt x="0" y="19"/>
                  </a:moveTo>
                  <a:lnTo>
                    <a:pt x="0" y="9"/>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00" name="Line 102">
              <a:extLst>
                <a:ext uri="{FF2B5EF4-FFF2-40B4-BE49-F238E27FC236}">
                  <a16:creationId xmlns:a16="http://schemas.microsoft.com/office/drawing/2014/main" id="{E48BB02B-1A2A-4A1E-AFBB-D2445D893EDB}"/>
                </a:ext>
              </a:extLst>
            </p:cNvPr>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01" name="Freeform 103">
              <a:extLst>
                <a:ext uri="{FF2B5EF4-FFF2-40B4-BE49-F238E27FC236}">
                  <a16:creationId xmlns:a16="http://schemas.microsoft.com/office/drawing/2014/main" id="{F09F8D24-71DA-44F6-9EAB-7B62E110154C}"/>
                </a:ext>
              </a:extLst>
            </p:cNvPr>
            <p:cNvSpPr>
              <a:spLocks/>
            </p:cNvSpPr>
            <p:nvPr/>
          </p:nvSpPr>
          <p:spPr bwMode="auto">
            <a:xfrm>
              <a:off x="5466" y="2530"/>
              <a:ext cx="4" cy="2"/>
            </a:xfrm>
            <a:custGeom>
              <a:avLst/>
              <a:gdLst>
                <a:gd name="T0" fmla="*/ 0 w 14"/>
                <a:gd name="T1" fmla="*/ 0 h 6"/>
                <a:gd name="T2" fmla="*/ 0 w 14"/>
                <a:gd name="T3" fmla="*/ 0 h 6"/>
                <a:gd name="T4" fmla="*/ 0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7" y="3"/>
                  </a:lnTo>
                  <a:lnTo>
                    <a:pt x="0" y="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sp>
        <p:nvSpPr>
          <p:cNvPr id="1202" name="Freeform 104">
            <a:extLst>
              <a:ext uri="{FF2B5EF4-FFF2-40B4-BE49-F238E27FC236}">
                <a16:creationId xmlns:a16="http://schemas.microsoft.com/office/drawing/2014/main" id="{A43A191A-D01E-4265-A79B-76E55F62D017}"/>
              </a:ext>
            </a:extLst>
          </p:cNvPr>
          <p:cNvSpPr>
            <a:spLocks/>
          </p:cNvSpPr>
          <p:nvPr>
            <p:custDataLst>
              <p:tags r:id="rId75"/>
            </p:custDataLst>
          </p:nvPr>
        </p:nvSpPr>
        <p:spPr bwMode="auto">
          <a:xfrm>
            <a:off x="6398146" y="3609504"/>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111"/>
              <a:gd name="T74" fmla="*/ 26 w 26"/>
              <a:gd name="T75" fmla="*/ 111 h 1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03" name="Freeform 105">
            <a:extLst>
              <a:ext uri="{FF2B5EF4-FFF2-40B4-BE49-F238E27FC236}">
                <a16:creationId xmlns:a16="http://schemas.microsoft.com/office/drawing/2014/main" id="{DC40BBEF-C2FA-4367-86C3-8E274FAAED6B}"/>
              </a:ext>
            </a:extLst>
          </p:cNvPr>
          <p:cNvSpPr>
            <a:spLocks/>
          </p:cNvSpPr>
          <p:nvPr>
            <p:custDataLst>
              <p:tags r:id="rId76"/>
            </p:custDataLst>
          </p:nvPr>
        </p:nvSpPr>
        <p:spPr bwMode="auto">
          <a:xfrm>
            <a:off x="3297758" y="5749454"/>
            <a:ext cx="53975" cy="58738"/>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
              <a:gd name="T85" fmla="*/ 0 h 62"/>
              <a:gd name="T86" fmla="*/ 126 w 126"/>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04" name="Freeform 106">
            <a:extLst>
              <a:ext uri="{FF2B5EF4-FFF2-40B4-BE49-F238E27FC236}">
                <a16:creationId xmlns:a16="http://schemas.microsoft.com/office/drawing/2014/main" id="{0D7148B6-EBCD-40BF-9FEF-CD8AF9E33DD4}"/>
              </a:ext>
            </a:extLst>
          </p:cNvPr>
          <p:cNvSpPr>
            <a:spLocks/>
          </p:cNvSpPr>
          <p:nvPr>
            <p:custDataLst>
              <p:tags r:id="rId77"/>
            </p:custDataLst>
          </p:nvPr>
        </p:nvSpPr>
        <p:spPr bwMode="auto">
          <a:xfrm>
            <a:off x="5599633" y="5587529"/>
            <a:ext cx="30163" cy="55563"/>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6"/>
              <a:gd name="T70" fmla="*/ 0 h 44"/>
              <a:gd name="T71" fmla="*/ 66 w 66"/>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05" name="Freeform 107">
            <a:extLst>
              <a:ext uri="{FF2B5EF4-FFF2-40B4-BE49-F238E27FC236}">
                <a16:creationId xmlns:a16="http://schemas.microsoft.com/office/drawing/2014/main" id="{91CF4D29-41D5-4FB5-97D9-0CD55058B703}"/>
              </a:ext>
            </a:extLst>
          </p:cNvPr>
          <p:cNvSpPr>
            <a:spLocks/>
          </p:cNvSpPr>
          <p:nvPr>
            <p:custDataLst>
              <p:tags r:id="rId78"/>
            </p:custDataLst>
          </p:nvPr>
        </p:nvSpPr>
        <p:spPr bwMode="auto">
          <a:xfrm>
            <a:off x="7753871" y="2358554"/>
            <a:ext cx="20637"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16"/>
              <a:gd name="T38" fmla="*/ 46 w 4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06" name="Freeform 108">
            <a:extLst>
              <a:ext uri="{FF2B5EF4-FFF2-40B4-BE49-F238E27FC236}">
                <a16:creationId xmlns:a16="http://schemas.microsoft.com/office/drawing/2014/main" id="{1C4931D7-4A04-42D8-B7E1-DCE0D0C3FAF9}"/>
              </a:ext>
            </a:extLst>
          </p:cNvPr>
          <p:cNvSpPr>
            <a:spLocks/>
          </p:cNvSpPr>
          <p:nvPr>
            <p:custDataLst>
              <p:tags r:id="rId79"/>
            </p:custDataLst>
          </p:nvPr>
        </p:nvSpPr>
        <p:spPr bwMode="auto">
          <a:xfrm>
            <a:off x="7930083" y="2391892"/>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26"/>
              <a:gd name="T47" fmla="*/ 39 w 39"/>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07" name="Freeform 109">
            <a:extLst>
              <a:ext uri="{FF2B5EF4-FFF2-40B4-BE49-F238E27FC236}">
                <a16:creationId xmlns:a16="http://schemas.microsoft.com/office/drawing/2014/main" id="{AD2C562C-170C-4821-9057-69FD4C47BE0D}"/>
              </a:ext>
            </a:extLst>
          </p:cNvPr>
          <p:cNvSpPr>
            <a:spLocks/>
          </p:cNvSpPr>
          <p:nvPr>
            <p:custDataLst>
              <p:tags r:id="rId80"/>
            </p:custDataLst>
          </p:nvPr>
        </p:nvSpPr>
        <p:spPr bwMode="auto">
          <a:xfrm>
            <a:off x="7379221" y="2622079"/>
            <a:ext cx="4762" cy="58738"/>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5"/>
              <a:gd name="T41" fmla="*/ 11 w 11"/>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08" name="Freeform 110">
            <a:extLst>
              <a:ext uri="{FF2B5EF4-FFF2-40B4-BE49-F238E27FC236}">
                <a16:creationId xmlns:a16="http://schemas.microsoft.com/office/drawing/2014/main" id="{A3BE21FA-3B58-410C-B65E-AC239C6E0D3C}"/>
              </a:ext>
            </a:extLst>
          </p:cNvPr>
          <p:cNvSpPr>
            <a:spLocks/>
          </p:cNvSpPr>
          <p:nvPr>
            <p:custDataLst>
              <p:tags r:id="rId81"/>
            </p:custDataLst>
          </p:nvPr>
        </p:nvSpPr>
        <p:spPr bwMode="auto">
          <a:xfrm>
            <a:off x="7193483" y="3184054"/>
            <a:ext cx="14288" cy="58738"/>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1"/>
              <a:gd name="T41" fmla="*/ 20 w 20"/>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09" name="Freeform 111">
            <a:extLst>
              <a:ext uri="{FF2B5EF4-FFF2-40B4-BE49-F238E27FC236}">
                <a16:creationId xmlns:a16="http://schemas.microsoft.com/office/drawing/2014/main" id="{286B0EB5-04F3-4C2C-A905-A538F56C9867}"/>
              </a:ext>
            </a:extLst>
          </p:cNvPr>
          <p:cNvSpPr>
            <a:spLocks/>
          </p:cNvSpPr>
          <p:nvPr>
            <p:custDataLst>
              <p:tags r:id="rId82"/>
            </p:custDataLst>
          </p:nvPr>
        </p:nvSpPr>
        <p:spPr bwMode="auto">
          <a:xfrm>
            <a:off x="7210946" y="3118967"/>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37"/>
              <a:gd name="T38" fmla="*/ 26 w 26"/>
              <a:gd name="T39" fmla="*/ 37 h 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10" name="Freeform 112">
            <a:extLst>
              <a:ext uri="{FF2B5EF4-FFF2-40B4-BE49-F238E27FC236}">
                <a16:creationId xmlns:a16="http://schemas.microsoft.com/office/drawing/2014/main" id="{681B7373-3D33-4AE7-BB8A-0B70CA80F43D}"/>
              </a:ext>
            </a:extLst>
          </p:cNvPr>
          <p:cNvSpPr>
            <a:spLocks/>
          </p:cNvSpPr>
          <p:nvPr>
            <p:custDataLst>
              <p:tags r:id="rId83"/>
            </p:custDataLst>
          </p:nvPr>
        </p:nvSpPr>
        <p:spPr bwMode="auto">
          <a:xfrm>
            <a:off x="7099821" y="2968154"/>
            <a:ext cx="1587"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 name="T12" fmla="*/ 0 w 7"/>
              <a:gd name="T13" fmla="*/ 0 h 18"/>
              <a:gd name="T14" fmla="*/ 7 w 7"/>
              <a:gd name="T15" fmla="*/ 18 h 18"/>
            </a:gdLst>
            <a:ahLst/>
            <a:cxnLst>
              <a:cxn ang="T8">
                <a:pos x="T0" y="T1"/>
              </a:cxn>
              <a:cxn ang="T9">
                <a:pos x="T2" y="T3"/>
              </a:cxn>
              <a:cxn ang="T10">
                <a:pos x="T4" y="T5"/>
              </a:cxn>
              <a:cxn ang="T11">
                <a:pos x="T6" y="T7"/>
              </a:cxn>
            </a:cxnLst>
            <a:rect l="T12" t="T13" r="T14" b="T15"/>
            <a:pathLst>
              <a:path w="7" h="18">
                <a:moveTo>
                  <a:pt x="0" y="18"/>
                </a:moveTo>
                <a:lnTo>
                  <a:pt x="0" y="0"/>
                </a:lnTo>
                <a:lnTo>
                  <a:pt x="7" y="12"/>
                </a:lnTo>
                <a:lnTo>
                  <a:pt x="0" y="1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11" name="Freeform 113">
            <a:extLst>
              <a:ext uri="{FF2B5EF4-FFF2-40B4-BE49-F238E27FC236}">
                <a16:creationId xmlns:a16="http://schemas.microsoft.com/office/drawing/2014/main" id="{A8F43E34-BCB7-4D12-9482-849FFA00F03E}"/>
              </a:ext>
            </a:extLst>
          </p:cNvPr>
          <p:cNvSpPr>
            <a:spLocks/>
          </p:cNvSpPr>
          <p:nvPr>
            <p:custDataLst>
              <p:tags r:id="rId84"/>
            </p:custDataLst>
          </p:nvPr>
        </p:nvSpPr>
        <p:spPr bwMode="auto">
          <a:xfrm>
            <a:off x="3951808" y="2095029"/>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
              <a:gd name="T37" fmla="*/ 0 h 31"/>
              <a:gd name="T38" fmla="*/ 33 w 3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12" name="Freeform 114">
            <a:extLst>
              <a:ext uri="{FF2B5EF4-FFF2-40B4-BE49-F238E27FC236}">
                <a16:creationId xmlns:a16="http://schemas.microsoft.com/office/drawing/2014/main" id="{C2A29C21-429E-48E9-96E6-1C25903F5F63}"/>
              </a:ext>
            </a:extLst>
          </p:cNvPr>
          <p:cNvSpPr>
            <a:spLocks/>
          </p:cNvSpPr>
          <p:nvPr>
            <p:custDataLst>
              <p:tags r:id="rId85"/>
            </p:custDataLst>
          </p:nvPr>
        </p:nvSpPr>
        <p:spPr bwMode="auto">
          <a:xfrm>
            <a:off x="3937521" y="1863254"/>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 name="T9" fmla="*/ 0 w 14"/>
              <a:gd name="T10" fmla="*/ 0 h 6"/>
              <a:gd name="T11" fmla="*/ 14 w 14"/>
              <a:gd name="T12" fmla="*/ 6 h 6"/>
            </a:gdLst>
            <a:ahLst/>
            <a:cxnLst>
              <a:cxn ang="T6">
                <a:pos x="T0" y="T1"/>
              </a:cxn>
              <a:cxn ang="T7">
                <a:pos x="T2" y="T3"/>
              </a:cxn>
              <a:cxn ang="T8">
                <a:pos x="T4" y="T5"/>
              </a:cxn>
            </a:cxnLst>
            <a:rect l="T9" t="T10" r="T11" b="T12"/>
            <a:pathLst>
              <a:path w="14" h="6">
                <a:moveTo>
                  <a:pt x="14" y="0"/>
                </a:moveTo>
                <a:lnTo>
                  <a:pt x="0" y="6"/>
                </a:lnTo>
                <a:lnTo>
                  <a:pt x="14"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13" name="Freeform 115">
            <a:extLst>
              <a:ext uri="{FF2B5EF4-FFF2-40B4-BE49-F238E27FC236}">
                <a16:creationId xmlns:a16="http://schemas.microsoft.com/office/drawing/2014/main" id="{B4F63C0D-66DE-431A-B5C6-25DA5D1A7B79}"/>
              </a:ext>
            </a:extLst>
          </p:cNvPr>
          <p:cNvSpPr>
            <a:spLocks/>
          </p:cNvSpPr>
          <p:nvPr>
            <p:custDataLst>
              <p:tags r:id="rId86"/>
            </p:custDataLst>
          </p:nvPr>
        </p:nvSpPr>
        <p:spPr bwMode="auto">
          <a:xfrm>
            <a:off x="5418658" y="3641254"/>
            <a:ext cx="25400" cy="55563"/>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14" name="Freeform 116">
            <a:extLst>
              <a:ext uri="{FF2B5EF4-FFF2-40B4-BE49-F238E27FC236}">
                <a16:creationId xmlns:a16="http://schemas.microsoft.com/office/drawing/2014/main" id="{154EE34C-CD2C-4B66-BE3C-F6CD6F4B2CB6}"/>
              </a:ext>
            </a:extLst>
          </p:cNvPr>
          <p:cNvSpPr>
            <a:spLocks/>
          </p:cNvSpPr>
          <p:nvPr>
            <p:custDataLst>
              <p:tags r:id="rId87"/>
            </p:custDataLst>
          </p:nvPr>
        </p:nvSpPr>
        <p:spPr bwMode="auto">
          <a:xfrm>
            <a:off x="5121796" y="3503142"/>
            <a:ext cx="19050" cy="58737"/>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68"/>
              <a:gd name="T77" fmla="*/ 47 w 47"/>
              <a:gd name="T78" fmla="*/ 68 h 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215" name="Group 117">
            <a:extLst>
              <a:ext uri="{FF2B5EF4-FFF2-40B4-BE49-F238E27FC236}">
                <a16:creationId xmlns:a16="http://schemas.microsoft.com/office/drawing/2014/main" id="{8E8BD40A-1673-42BC-9493-AEA68B039EE2}"/>
              </a:ext>
            </a:extLst>
          </p:cNvPr>
          <p:cNvGrpSpPr>
            <a:grpSpLocks/>
          </p:cNvGrpSpPr>
          <p:nvPr>
            <p:custDataLst>
              <p:tags r:id="rId88"/>
            </p:custDataLst>
          </p:nvPr>
        </p:nvGrpSpPr>
        <p:grpSpPr bwMode="auto">
          <a:xfrm>
            <a:off x="5893321" y="3690467"/>
            <a:ext cx="46037" cy="374650"/>
            <a:chOff x="3950" y="2430"/>
            <a:chExt cx="36" cy="234"/>
          </a:xfrm>
        </p:grpSpPr>
        <p:sp>
          <p:nvSpPr>
            <p:cNvPr id="1216" name="Freeform 118">
              <a:extLst>
                <a:ext uri="{FF2B5EF4-FFF2-40B4-BE49-F238E27FC236}">
                  <a16:creationId xmlns:a16="http://schemas.microsoft.com/office/drawing/2014/main" id="{EF23B2BF-61D8-49AF-8EBA-F57EEA3CE000}"/>
                </a:ext>
              </a:extLst>
            </p:cNvPr>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17" name="Freeform 119">
              <a:extLst>
                <a:ext uri="{FF2B5EF4-FFF2-40B4-BE49-F238E27FC236}">
                  <a16:creationId xmlns:a16="http://schemas.microsoft.com/office/drawing/2014/main" id="{DEF2891E-EBE7-4E35-88B6-286162441F19}"/>
                </a:ext>
              </a:extLst>
            </p:cNvPr>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18" name="Freeform 120">
              <a:extLst>
                <a:ext uri="{FF2B5EF4-FFF2-40B4-BE49-F238E27FC236}">
                  <a16:creationId xmlns:a16="http://schemas.microsoft.com/office/drawing/2014/main" id="{6A0E4EBD-E09A-4A12-A3E1-DF3154E8BDB0}"/>
                </a:ext>
              </a:extLst>
            </p:cNvPr>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19" name="Rectangle 121">
              <a:extLst>
                <a:ext uri="{FF2B5EF4-FFF2-40B4-BE49-F238E27FC236}">
                  <a16:creationId xmlns:a16="http://schemas.microsoft.com/office/drawing/2014/main" id="{53169C0E-7324-4B1F-A895-C3A61E190EE0}"/>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fontAlgn="auto">
                <a:spcBef>
                  <a:spcPts val="0"/>
                </a:spcBef>
                <a:spcAft>
                  <a:spcPts val="0"/>
                </a:spcAft>
                <a:defRPr/>
              </a:pPr>
              <a:endParaRPr lang="en-GB" sz="1800" kern="0">
                <a:solidFill>
                  <a:srgbClr val="000000"/>
                </a:solidFill>
                <a:latin typeface="Arial" charset="0"/>
                <a:cs typeface="Arial" charset="0"/>
              </a:endParaRPr>
            </a:p>
          </p:txBody>
        </p:sp>
        <p:sp>
          <p:nvSpPr>
            <p:cNvPr id="1220" name="Line 122">
              <a:extLst>
                <a:ext uri="{FF2B5EF4-FFF2-40B4-BE49-F238E27FC236}">
                  <a16:creationId xmlns:a16="http://schemas.microsoft.com/office/drawing/2014/main" id="{A90B8831-FE76-4239-8B2F-86D02B75CA89}"/>
                </a:ext>
              </a:extLst>
            </p:cNvPr>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21" name="Freeform 123">
              <a:extLst>
                <a:ext uri="{FF2B5EF4-FFF2-40B4-BE49-F238E27FC236}">
                  <a16:creationId xmlns:a16="http://schemas.microsoft.com/office/drawing/2014/main" id="{F56765B3-C6E8-4F52-AA9A-0FBA1237A9C4}"/>
                </a:ext>
              </a:extLst>
            </p:cNvPr>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22" name="Freeform 124">
              <a:extLst>
                <a:ext uri="{FF2B5EF4-FFF2-40B4-BE49-F238E27FC236}">
                  <a16:creationId xmlns:a16="http://schemas.microsoft.com/office/drawing/2014/main" id="{6FF71DB2-A784-4FB2-BC58-87386F252D9F}"/>
                </a:ext>
              </a:extLst>
            </p:cNvPr>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23" name="Line 125">
              <a:extLst>
                <a:ext uri="{FF2B5EF4-FFF2-40B4-BE49-F238E27FC236}">
                  <a16:creationId xmlns:a16="http://schemas.microsoft.com/office/drawing/2014/main" id="{E5AA5A53-DBB8-41E3-953A-A5BD214CE683}"/>
                </a:ext>
              </a:extLst>
            </p:cNvPr>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24" name="Freeform 126">
              <a:extLst>
                <a:ext uri="{FF2B5EF4-FFF2-40B4-BE49-F238E27FC236}">
                  <a16:creationId xmlns:a16="http://schemas.microsoft.com/office/drawing/2014/main" id="{8574513F-6CE5-4AF3-A03F-49C4A3B516F2}"/>
                </a:ext>
              </a:extLst>
            </p:cNvPr>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25" name="Freeform 127">
              <a:extLst>
                <a:ext uri="{FF2B5EF4-FFF2-40B4-BE49-F238E27FC236}">
                  <a16:creationId xmlns:a16="http://schemas.microsoft.com/office/drawing/2014/main" id="{A860FC75-926E-4A7E-9F00-30C7A5C15B5B}"/>
                </a:ext>
              </a:extLst>
            </p:cNvPr>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26" name="Line 128">
              <a:extLst>
                <a:ext uri="{FF2B5EF4-FFF2-40B4-BE49-F238E27FC236}">
                  <a16:creationId xmlns:a16="http://schemas.microsoft.com/office/drawing/2014/main" id="{8F29DE42-8438-4DE6-BE83-6BED7978A988}"/>
                </a:ext>
              </a:extLst>
            </p:cNvPr>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27" name="Freeform 129">
              <a:extLst>
                <a:ext uri="{FF2B5EF4-FFF2-40B4-BE49-F238E27FC236}">
                  <a16:creationId xmlns:a16="http://schemas.microsoft.com/office/drawing/2014/main" id="{A2C46743-66B2-4CE9-983C-9B6FE2B746D6}"/>
                </a:ext>
              </a:extLst>
            </p:cNvPr>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28" name="Freeform 130">
              <a:extLst>
                <a:ext uri="{FF2B5EF4-FFF2-40B4-BE49-F238E27FC236}">
                  <a16:creationId xmlns:a16="http://schemas.microsoft.com/office/drawing/2014/main" id="{0D8F88A6-673D-4795-AA05-EF941AAF7B96}"/>
                </a:ext>
              </a:extLst>
            </p:cNvPr>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29" name="Freeform 131">
              <a:extLst>
                <a:ext uri="{FF2B5EF4-FFF2-40B4-BE49-F238E27FC236}">
                  <a16:creationId xmlns:a16="http://schemas.microsoft.com/office/drawing/2014/main" id="{D7D9E311-1D96-4403-914A-200E999031A4}"/>
                </a:ext>
              </a:extLst>
            </p:cNvPr>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30" name="Freeform 132">
              <a:extLst>
                <a:ext uri="{FF2B5EF4-FFF2-40B4-BE49-F238E27FC236}">
                  <a16:creationId xmlns:a16="http://schemas.microsoft.com/office/drawing/2014/main" id="{152C604E-489E-494E-AD8F-9DC3ACF1AEE7}"/>
                </a:ext>
              </a:extLst>
            </p:cNvPr>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31" name="Freeform 133">
              <a:extLst>
                <a:ext uri="{FF2B5EF4-FFF2-40B4-BE49-F238E27FC236}">
                  <a16:creationId xmlns:a16="http://schemas.microsoft.com/office/drawing/2014/main" id="{495EBD67-1613-43FA-8BAF-1E6B9AE380EB}"/>
                </a:ext>
              </a:extLst>
            </p:cNvPr>
            <p:cNvSpPr>
              <a:spLocks/>
            </p:cNvSpPr>
            <p:nvPr/>
          </p:nvSpPr>
          <p:spPr bwMode="auto">
            <a:xfrm>
              <a:off x="3975" y="2658"/>
              <a:ext cx="6" cy="6"/>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 name="T21" fmla="*/ 0 w 19"/>
                <a:gd name="T22" fmla="*/ 0 h 20"/>
                <a:gd name="T23" fmla="*/ 19 w 19"/>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0">
                  <a:moveTo>
                    <a:pt x="0" y="0"/>
                  </a:moveTo>
                  <a:lnTo>
                    <a:pt x="0" y="20"/>
                  </a:lnTo>
                  <a:lnTo>
                    <a:pt x="19" y="14"/>
                  </a:lnTo>
                  <a:lnTo>
                    <a:pt x="14" y="8"/>
                  </a:lnTo>
                  <a:lnTo>
                    <a:pt x="10" y="4"/>
                  </a:lnTo>
                  <a:lnTo>
                    <a:pt x="4" y="1"/>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32" name="Freeform 134">
              <a:extLst>
                <a:ext uri="{FF2B5EF4-FFF2-40B4-BE49-F238E27FC236}">
                  <a16:creationId xmlns:a16="http://schemas.microsoft.com/office/drawing/2014/main" id="{C72DEA97-3955-4EC1-A98A-014EFF7A0898}"/>
                </a:ext>
              </a:extLst>
            </p:cNvPr>
            <p:cNvSpPr>
              <a:spLocks/>
            </p:cNvSpPr>
            <p:nvPr/>
          </p:nvSpPr>
          <p:spPr bwMode="auto">
            <a:xfrm>
              <a:off x="3975" y="2644"/>
              <a:ext cx="6" cy="4"/>
            </a:xfrm>
            <a:custGeom>
              <a:avLst/>
              <a:gdLst>
                <a:gd name="T0" fmla="*/ 0 w 19"/>
                <a:gd name="T1" fmla="*/ 0 h 12"/>
                <a:gd name="T2" fmla="*/ 0 w 19"/>
                <a:gd name="T3" fmla="*/ 0 h 12"/>
                <a:gd name="T4" fmla="*/ 0 w 19"/>
                <a:gd name="T5" fmla="*/ 0 h 12"/>
                <a:gd name="T6" fmla="*/ 0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3" y="12"/>
                  </a:moveTo>
                  <a:lnTo>
                    <a:pt x="19" y="0"/>
                  </a:lnTo>
                  <a:lnTo>
                    <a:pt x="0" y="0"/>
                  </a:lnTo>
                  <a:lnTo>
                    <a:pt x="13"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33" name="Freeform 135">
              <a:extLst>
                <a:ext uri="{FF2B5EF4-FFF2-40B4-BE49-F238E27FC236}">
                  <a16:creationId xmlns:a16="http://schemas.microsoft.com/office/drawing/2014/main" id="{BC0A4BE6-29FA-4BFF-ABF8-92C383F1A4B4}"/>
                </a:ext>
              </a:extLst>
            </p:cNvPr>
            <p:cNvSpPr>
              <a:spLocks/>
            </p:cNvSpPr>
            <p:nvPr/>
          </p:nvSpPr>
          <p:spPr bwMode="auto">
            <a:xfrm>
              <a:off x="3975" y="2637"/>
              <a:ext cx="6" cy="1"/>
            </a:xfrm>
            <a:custGeom>
              <a:avLst/>
              <a:gdLst>
                <a:gd name="T0" fmla="*/ 0 w 19"/>
                <a:gd name="T1" fmla="*/ 0 h 1"/>
                <a:gd name="T2" fmla="*/ 0 w 19"/>
                <a:gd name="T3" fmla="*/ 0 h 1"/>
                <a:gd name="T4" fmla="*/ 0 w 19"/>
                <a:gd name="T5" fmla="*/ 0 h 1"/>
                <a:gd name="T6" fmla="*/ 0 w 19"/>
                <a:gd name="T7" fmla="*/ 0 h 1"/>
                <a:gd name="T8" fmla="*/ 0 w 19"/>
                <a:gd name="T9" fmla="*/ 0 h 1"/>
                <a:gd name="T10" fmla="*/ 0 60000 65536"/>
                <a:gd name="T11" fmla="*/ 0 60000 65536"/>
                <a:gd name="T12" fmla="*/ 0 60000 65536"/>
                <a:gd name="T13" fmla="*/ 0 60000 65536"/>
                <a:gd name="T14" fmla="*/ 0 60000 65536"/>
                <a:gd name="T15" fmla="*/ 0 w 19"/>
                <a:gd name="T16" fmla="*/ 0 h 1"/>
                <a:gd name="T17" fmla="*/ 19 w 19"/>
                <a:gd name="T18" fmla="*/ 1 h 1"/>
              </a:gdLst>
              <a:ahLst/>
              <a:cxnLst>
                <a:cxn ang="T10">
                  <a:pos x="T0" y="T1"/>
                </a:cxn>
                <a:cxn ang="T11">
                  <a:pos x="T2" y="T3"/>
                </a:cxn>
                <a:cxn ang="T12">
                  <a:pos x="T4" y="T5"/>
                </a:cxn>
                <a:cxn ang="T13">
                  <a:pos x="T6" y="T7"/>
                </a:cxn>
                <a:cxn ang="T14">
                  <a:pos x="T8" y="T9"/>
                </a:cxn>
              </a:cxnLst>
              <a:rect l="T15" t="T16" r="T17" b="T18"/>
              <a:pathLst>
                <a:path w="19" h="1">
                  <a:moveTo>
                    <a:pt x="0" y="0"/>
                  </a:moveTo>
                  <a:lnTo>
                    <a:pt x="10" y="0"/>
                  </a:lnTo>
                  <a:lnTo>
                    <a:pt x="19" y="0"/>
                  </a:lnTo>
                  <a:lnTo>
                    <a:pt x="10"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34" name="Rectangle 136">
              <a:extLst>
                <a:ext uri="{FF2B5EF4-FFF2-40B4-BE49-F238E27FC236}">
                  <a16:creationId xmlns:a16="http://schemas.microsoft.com/office/drawing/2014/main" id="{5E9FC50F-3BE3-46DE-9EB4-208A7B958A24}"/>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pPr fontAlgn="auto">
                <a:spcBef>
                  <a:spcPts val="0"/>
                </a:spcBef>
                <a:spcAft>
                  <a:spcPts val="0"/>
                </a:spcAft>
                <a:defRPr/>
              </a:pPr>
              <a:endParaRPr lang="en-GB" sz="1800" kern="0">
                <a:solidFill>
                  <a:srgbClr val="000000"/>
                </a:solidFill>
                <a:latin typeface="Arial" charset="0"/>
                <a:cs typeface="Arial" charset="0"/>
              </a:endParaRPr>
            </a:p>
          </p:txBody>
        </p:sp>
        <p:sp>
          <p:nvSpPr>
            <p:cNvPr id="1235" name="Line 137">
              <a:extLst>
                <a:ext uri="{FF2B5EF4-FFF2-40B4-BE49-F238E27FC236}">
                  <a16:creationId xmlns:a16="http://schemas.microsoft.com/office/drawing/2014/main" id="{B619B359-5ADA-4CDD-82D1-79E222BC7DFC}"/>
                </a:ext>
              </a:extLst>
            </p:cNvPr>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36" name="Freeform 138">
              <a:extLst>
                <a:ext uri="{FF2B5EF4-FFF2-40B4-BE49-F238E27FC236}">
                  <a16:creationId xmlns:a16="http://schemas.microsoft.com/office/drawing/2014/main" id="{863EFC3B-0016-45B5-8D21-04AE137F9230}"/>
                </a:ext>
              </a:extLst>
            </p:cNvPr>
            <p:cNvSpPr>
              <a:spLocks/>
            </p:cNvSpPr>
            <p:nvPr/>
          </p:nvSpPr>
          <p:spPr bwMode="auto">
            <a:xfrm>
              <a:off x="3975" y="2595"/>
              <a:ext cx="2" cy="1"/>
            </a:xfrm>
            <a:custGeom>
              <a:avLst/>
              <a:gdLst>
                <a:gd name="T0" fmla="*/ 0 w 6"/>
                <a:gd name="T1" fmla="*/ 0 h 3"/>
                <a:gd name="T2" fmla="*/ 0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 name="T21" fmla="*/ 0 w 6"/>
                <a:gd name="T22" fmla="*/ 0 h 3"/>
                <a:gd name="T23" fmla="*/ 6 w 6"/>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3">
                  <a:moveTo>
                    <a:pt x="6" y="0"/>
                  </a:moveTo>
                  <a:lnTo>
                    <a:pt x="5" y="1"/>
                  </a:lnTo>
                  <a:lnTo>
                    <a:pt x="3" y="2"/>
                  </a:lnTo>
                  <a:lnTo>
                    <a:pt x="1" y="3"/>
                  </a:lnTo>
                  <a:lnTo>
                    <a:pt x="0" y="2"/>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37" name="Freeform 139">
              <a:extLst>
                <a:ext uri="{FF2B5EF4-FFF2-40B4-BE49-F238E27FC236}">
                  <a16:creationId xmlns:a16="http://schemas.microsoft.com/office/drawing/2014/main" id="{5A51168C-DA4C-4D4A-BA1B-8957C177F964}"/>
                </a:ext>
              </a:extLst>
            </p:cNvPr>
            <p:cNvSpPr>
              <a:spLocks/>
            </p:cNvSpPr>
            <p:nvPr/>
          </p:nvSpPr>
          <p:spPr bwMode="auto">
            <a:xfrm>
              <a:off x="3981" y="2555"/>
              <a:ext cx="5" cy="8"/>
            </a:xfrm>
            <a:custGeom>
              <a:avLst/>
              <a:gdLst>
                <a:gd name="T0" fmla="*/ 0 w 14"/>
                <a:gd name="T1" fmla="*/ 0 h 24"/>
                <a:gd name="T2" fmla="*/ 0 w 14"/>
                <a:gd name="T3" fmla="*/ 0 h 24"/>
                <a:gd name="T4" fmla="*/ 0 w 14"/>
                <a:gd name="T5" fmla="*/ 0 h 24"/>
                <a:gd name="T6" fmla="*/ 0 w 14"/>
                <a:gd name="T7" fmla="*/ 0 h 24"/>
                <a:gd name="T8" fmla="*/ 0 w 14"/>
                <a:gd name="T9" fmla="*/ 0 h 24"/>
                <a:gd name="T10" fmla="*/ 0 w 14"/>
                <a:gd name="T11" fmla="*/ 0 h 24"/>
                <a:gd name="T12" fmla="*/ 0 w 14"/>
                <a:gd name="T13" fmla="*/ 0 h 24"/>
                <a:gd name="T14" fmla="*/ 0 60000 65536"/>
                <a:gd name="T15" fmla="*/ 0 60000 65536"/>
                <a:gd name="T16" fmla="*/ 0 60000 65536"/>
                <a:gd name="T17" fmla="*/ 0 60000 65536"/>
                <a:gd name="T18" fmla="*/ 0 60000 65536"/>
                <a:gd name="T19" fmla="*/ 0 60000 65536"/>
                <a:gd name="T20" fmla="*/ 0 60000 65536"/>
                <a:gd name="T21" fmla="*/ 0 w 14"/>
                <a:gd name="T22" fmla="*/ 0 h 24"/>
                <a:gd name="T23" fmla="*/ 14 w 1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24">
                  <a:moveTo>
                    <a:pt x="14" y="0"/>
                  </a:moveTo>
                  <a:lnTo>
                    <a:pt x="13" y="5"/>
                  </a:lnTo>
                  <a:lnTo>
                    <a:pt x="9" y="12"/>
                  </a:lnTo>
                  <a:lnTo>
                    <a:pt x="5" y="19"/>
                  </a:lnTo>
                  <a:lnTo>
                    <a:pt x="0" y="24"/>
                  </a:lnTo>
                  <a:lnTo>
                    <a:pt x="0" y="16"/>
                  </a:lnTo>
                  <a:lnTo>
                    <a:pt x="0"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38" name="Line 140">
              <a:extLst>
                <a:ext uri="{FF2B5EF4-FFF2-40B4-BE49-F238E27FC236}">
                  <a16:creationId xmlns:a16="http://schemas.microsoft.com/office/drawing/2014/main" id="{90299D6A-FF05-4B53-BD8C-74BB94F39636}"/>
                </a:ext>
              </a:extLst>
            </p:cNvPr>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39" name="Freeform 141">
              <a:extLst>
                <a:ext uri="{FF2B5EF4-FFF2-40B4-BE49-F238E27FC236}">
                  <a16:creationId xmlns:a16="http://schemas.microsoft.com/office/drawing/2014/main" id="{C543364C-8803-43CF-9F62-76C7562D30E0}"/>
                </a:ext>
              </a:extLst>
            </p:cNvPr>
            <p:cNvSpPr>
              <a:spLocks/>
            </p:cNvSpPr>
            <p:nvPr/>
          </p:nvSpPr>
          <p:spPr bwMode="auto">
            <a:xfrm>
              <a:off x="3977" y="2572"/>
              <a:ext cx="4" cy="3"/>
            </a:xfrm>
            <a:custGeom>
              <a:avLst/>
              <a:gdLst>
                <a:gd name="T0" fmla="*/ 0 w 13"/>
                <a:gd name="T1" fmla="*/ 0 h 12"/>
                <a:gd name="T2" fmla="*/ 0 w 13"/>
                <a:gd name="T3" fmla="*/ 0 h 12"/>
                <a:gd name="T4" fmla="*/ 0 w 13"/>
                <a:gd name="T5" fmla="*/ 0 h 12"/>
                <a:gd name="T6" fmla="*/ 0 60000 65536"/>
                <a:gd name="T7" fmla="*/ 0 60000 65536"/>
                <a:gd name="T8" fmla="*/ 0 60000 65536"/>
                <a:gd name="T9" fmla="*/ 0 w 13"/>
                <a:gd name="T10" fmla="*/ 0 h 12"/>
                <a:gd name="T11" fmla="*/ 13 w 13"/>
                <a:gd name="T12" fmla="*/ 12 h 12"/>
              </a:gdLst>
              <a:ahLst/>
              <a:cxnLst>
                <a:cxn ang="T6">
                  <a:pos x="T0" y="T1"/>
                </a:cxn>
                <a:cxn ang="T7">
                  <a:pos x="T2" y="T3"/>
                </a:cxn>
                <a:cxn ang="T8">
                  <a:pos x="T4" y="T5"/>
                </a:cxn>
              </a:cxnLst>
              <a:rect l="T9" t="T10" r="T11" b="T12"/>
              <a:pathLst>
                <a:path w="13" h="12">
                  <a:moveTo>
                    <a:pt x="13" y="12"/>
                  </a:moveTo>
                  <a:lnTo>
                    <a:pt x="0" y="0"/>
                  </a:lnTo>
                  <a:lnTo>
                    <a:pt x="13"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40" name="Freeform 142">
              <a:extLst>
                <a:ext uri="{FF2B5EF4-FFF2-40B4-BE49-F238E27FC236}">
                  <a16:creationId xmlns:a16="http://schemas.microsoft.com/office/drawing/2014/main" id="{37B155F5-D789-468D-9EA6-DCE6A9CFB0BD}"/>
                </a:ext>
              </a:extLst>
            </p:cNvPr>
            <p:cNvSpPr>
              <a:spLocks/>
            </p:cNvSpPr>
            <p:nvPr/>
          </p:nvSpPr>
          <p:spPr bwMode="auto">
            <a:xfrm>
              <a:off x="3981" y="2585"/>
              <a:ext cx="2" cy="6"/>
            </a:xfrm>
            <a:custGeom>
              <a:avLst/>
              <a:gdLst>
                <a:gd name="T0" fmla="*/ 0 w 7"/>
                <a:gd name="T1" fmla="*/ 0 h 19"/>
                <a:gd name="T2" fmla="*/ 0 w 7"/>
                <a:gd name="T3" fmla="*/ 0 h 19"/>
                <a:gd name="T4" fmla="*/ 0 w 7"/>
                <a:gd name="T5" fmla="*/ 0 h 19"/>
                <a:gd name="T6" fmla="*/ 0 w 7"/>
                <a:gd name="T7" fmla="*/ 0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0" y="0"/>
                  </a:moveTo>
                  <a:lnTo>
                    <a:pt x="0" y="19"/>
                  </a:lnTo>
                  <a:lnTo>
                    <a:pt x="0" y="0"/>
                  </a:lnTo>
                  <a:lnTo>
                    <a:pt x="7"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41" name="Line 143">
              <a:extLst>
                <a:ext uri="{FF2B5EF4-FFF2-40B4-BE49-F238E27FC236}">
                  <a16:creationId xmlns:a16="http://schemas.microsoft.com/office/drawing/2014/main" id="{6367B5B2-814F-4B83-A695-D9B8A9ECAE40}"/>
                </a:ext>
              </a:extLst>
            </p:cNvPr>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42" name="Freeform 144">
              <a:extLst>
                <a:ext uri="{FF2B5EF4-FFF2-40B4-BE49-F238E27FC236}">
                  <a16:creationId xmlns:a16="http://schemas.microsoft.com/office/drawing/2014/main" id="{3E1F1A58-8069-4B0D-9F0C-189B8DB19A46}"/>
                </a:ext>
              </a:extLst>
            </p:cNvPr>
            <p:cNvSpPr>
              <a:spLocks/>
            </p:cNvSpPr>
            <p:nvPr/>
          </p:nvSpPr>
          <p:spPr bwMode="auto">
            <a:xfrm>
              <a:off x="3970" y="2545"/>
              <a:ext cx="2" cy="6"/>
            </a:xfrm>
            <a:custGeom>
              <a:avLst/>
              <a:gdLst>
                <a:gd name="T0" fmla="*/ 0 w 8"/>
                <a:gd name="T1" fmla="*/ 0 h 18"/>
                <a:gd name="T2" fmla="*/ 0 w 8"/>
                <a:gd name="T3" fmla="*/ 0 h 18"/>
                <a:gd name="T4" fmla="*/ 0 w 8"/>
                <a:gd name="T5" fmla="*/ 0 h 18"/>
                <a:gd name="T6" fmla="*/ 0 w 8"/>
                <a:gd name="T7" fmla="*/ 0 h 18"/>
                <a:gd name="T8" fmla="*/ 0 60000 65536"/>
                <a:gd name="T9" fmla="*/ 0 60000 65536"/>
                <a:gd name="T10" fmla="*/ 0 60000 65536"/>
                <a:gd name="T11" fmla="*/ 0 60000 65536"/>
                <a:gd name="T12" fmla="*/ 0 w 8"/>
                <a:gd name="T13" fmla="*/ 0 h 18"/>
                <a:gd name="T14" fmla="*/ 8 w 8"/>
                <a:gd name="T15" fmla="*/ 18 h 18"/>
              </a:gdLst>
              <a:ahLst/>
              <a:cxnLst>
                <a:cxn ang="T8">
                  <a:pos x="T0" y="T1"/>
                </a:cxn>
                <a:cxn ang="T9">
                  <a:pos x="T2" y="T3"/>
                </a:cxn>
                <a:cxn ang="T10">
                  <a:pos x="T4" y="T5"/>
                </a:cxn>
                <a:cxn ang="T11">
                  <a:pos x="T6" y="T7"/>
                </a:cxn>
              </a:cxnLst>
              <a:rect l="T12" t="T13" r="T14" b="T15"/>
              <a:pathLst>
                <a:path w="8" h="18">
                  <a:moveTo>
                    <a:pt x="0" y="18"/>
                  </a:moveTo>
                  <a:lnTo>
                    <a:pt x="8" y="6"/>
                  </a:lnTo>
                  <a:lnTo>
                    <a:pt x="0" y="0"/>
                  </a:lnTo>
                  <a:lnTo>
                    <a:pt x="0" y="1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43" name="Freeform 145">
              <a:extLst>
                <a:ext uri="{FF2B5EF4-FFF2-40B4-BE49-F238E27FC236}">
                  <a16:creationId xmlns:a16="http://schemas.microsoft.com/office/drawing/2014/main" id="{8413FE4F-F062-4615-90B4-6E243155EB2E}"/>
                </a:ext>
              </a:extLst>
            </p:cNvPr>
            <p:cNvSpPr>
              <a:spLocks/>
            </p:cNvSpPr>
            <p:nvPr/>
          </p:nvSpPr>
          <p:spPr bwMode="auto">
            <a:xfrm>
              <a:off x="3968" y="2532"/>
              <a:ext cx="2" cy="7"/>
            </a:xfrm>
            <a:custGeom>
              <a:avLst/>
              <a:gdLst>
                <a:gd name="T0" fmla="*/ 0 w 6"/>
                <a:gd name="T1" fmla="*/ 0 h 19"/>
                <a:gd name="T2" fmla="*/ 0 w 6"/>
                <a:gd name="T3" fmla="*/ 0 h 19"/>
                <a:gd name="T4" fmla="*/ 0 w 6"/>
                <a:gd name="T5" fmla="*/ 0 h 19"/>
                <a:gd name="T6" fmla="*/ 0 60000 65536"/>
                <a:gd name="T7" fmla="*/ 0 60000 65536"/>
                <a:gd name="T8" fmla="*/ 0 60000 65536"/>
                <a:gd name="T9" fmla="*/ 0 w 6"/>
                <a:gd name="T10" fmla="*/ 0 h 19"/>
                <a:gd name="T11" fmla="*/ 6 w 6"/>
                <a:gd name="T12" fmla="*/ 19 h 19"/>
              </a:gdLst>
              <a:ahLst/>
              <a:cxnLst>
                <a:cxn ang="T6">
                  <a:pos x="T0" y="T1"/>
                </a:cxn>
                <a:cxn ang="T7">
                  <a:pos x="T2" y="T3"/>
                </a:cxn>
                <a:cxn ang="T8">
                  <a:pos x="T4" y="T5"/>
                </a:cxn>
              </a:cxnLst>
              <a:rect l="T9" t="T10" r="T11" b="T12"/>
              <a:pathLst>
                <a:path w="6" h="19">
                  <a:moveTo>
                    <a:pt x="0" y="0"/>
                  </a:moveTo>
                  <a:lnTo>
                    <a:pt x="0" y="19"/>
                  </a:lnTo>
                  <a:lnTo>
                    <a:pt x="6" y="1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44" name="Freeform 146">
              <a:extLst>
                <a:ext uri="{FF2B5EF4-FFF2-40B4-BE49-F238E27FC236}">
                  <a16:creationId xmlns:a16="http://schemas.microsoft.com/office/drawing/2014/main" id="{0DA92D29-4932-4711-8463-C7A90A98357E}"/>
                </a:ext>
              </a:extLst>
            </p:cNvPr>
            <p:cNvSpPr>
              <a:spLocks/>
            </p:cNvSpPr>
            <p:nvPr/>
          </p:nvSpPr>
          <p:spPr bwMode="auto">
            <a:xfrm>
              <a:off x="3965" y="2513"/>
              <a:ext cx="10" cy="5"/>
            </a:xfrm>
            <a:custGeom>
              <a:avLst/>
              <a:gdLst>
                <a:gd name="T0" fmla="*/ 0 w 28"/>
                <a:gd name="T1" fmla="*/ 0 h 19"/>
                <a:gd name="T2" fmla="*/ 0 w 28"/>
                <a:gd name="T3" fmla="*/ 0 h 19"/>
                <a:gd name="T4" fmla="*/ 0 w 28"/>
                <a:gd name="T5" fmla="*/ 0 h 19"/>
                <a:gd name="T6" fmla="*/ 0 60000 65536"/>
                <a:gd name="T7" fmla="*/ 0 60000 65536"/>
                <a:gd name="T8" fmla="*/ 0 60000 65536"/>
                <a:gd name="T9" fmla="*/ 0 w 28"/>
                <a:gd name="T10" fmla="*/ 0 h 19"/>
                <a:gd name="T11" fmla="*/ 28 w 28"/>
                <a:gd name="T12" fmla="*/ 19 h 19"/>
              </a:gdLst>
              <a:ahLst/>
              <a:cxnLst>
                <a:cxn ang="T6">
                  <a:pos x="T0" y="T1"/>
                </a:cxn>
                <a:cxn ang="T7">
                  <a:pos x="T2" y="T3"/>
                </a:cxn>
                <a:cxn ang="T8">
                  <a:pos x="T4" y="T5"/>
                </a:cxn>
              </a:cxnLst>
              <a:rect l="T9" t="T10" r="T11" b="T12"/>
              <a:pathLst>
                <a:path w="28" h="19">
                  <a:moveTo>
                    <a:pt x="0" y="0"/>
                  </a:moveTo>
                  <a:lnTo>
                    <a:pt x="0" y="19"/>
                  </a:lnTo>
                  <a:lnTo>
                    <a:pt x="28" y="1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45" name="Freeform 147">
              <a:extLst>
                <a:ext uri="{FF2B5EF4-FFF2-40B4-BE49-F238E27FC236}">
                  <a16:creationId xmlns:a16="http://schemas.microsoft.com/office/drawing/2014/main" id="{DB94B664-3407-45B8-A7C2-4576454B0266}"/>
                </a:ext>
              </a:extLst>
            </p:cNvPr>
            <p:cNvSpPr>
              <a:spLocks/>
            </p:cNvSpPr>
            <p:nvPr/>
          </p:nvSpPr>
          <p:spPr bwMode="auto">
            <a:xfrm>
              <a:off x="3970" y="2513"/>
              <a:ext cx="5" cy="5"/>
            </a:xfrm>
            <a:custGeom>
              <a:avLst/>
              <a:gdLst>
                <a:gd name="T0" fmla="*/ 0 w 15"/>
                <a:gd name="T1" fmla="*/ 0 h 19"/>
                <a:gd name="T2" fmla="*/ 0 w 15"/>
                <a:gd name="T3" fmla="*/ 0 h 19"/>
                <a:gd name="T4" fmla="*/ 0 w 15"/>
                <a:gd name="T5" fmla="*/ 0 h 19"/>
                <a:gd name="T6" fmla="*/ 0 60000 65536"/>
                <a:gd name="T7" fmla="*/ 0 60000 65536"/>
                <a:gd name="T8" fmla="*/ 0 60000 65536"/>
                <a:gd name="T9" fmla="*/ 0 w 15"/>
                <a:gd name="T10" fmla="*/ 0 h 19"/>
                <a:gd name="T11" fmla="*/ 15 w 15"/>
                <a:gd name="T12" fmla="*/ 19 h 19"/>
              </a:gdLst>
              <a:ahLst/>
              <a:cxnLst>
                <a:cxn ang="T6">
                  <a:pos x="T0" y="T1"/>
                </a:cxn>
                <a:cxn ang="T7">
                  <a:pos x="T2" y="T3"/>
                </a:cxn>
                <a:cxn ang="T8">
                  <a:pos x="T4" y="T5"/>
                </a:cxn>
              </a:cxnLst>
              <a:rect l="T9" t="T10" r="T11" b="T12"/>
              <a:pathLst>
                <a:path w="15" h="19">
                  <a:moveTo>
                    <a:pt x="15" y="19"/>
                  </a:moveTo>
                  <a:lnTo>
                    <a:pt x="8" y="9"/>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46" name="Freeform 148">
              <a:extLst>
                <a:ext uri="{FF2B5EF4-FFF2-40B4-BE49-F238E27FC236}">
                  <a16:creationId xmlns:a16="http://schemas.microsoft.com/office/drawing/2014/main" id="{12E741E5-5AD9-4131-B7BA-8DA7158DF3B2}"/>
                </a:ext>
              </a:extLst>
            </p:cNvPr>
            <p:cNvSpPr>
              <a:spLocks/>
            </p:cNvSpPr>
            <p:nvPr/>
          </p:nvSpPr>
          <p:spPr bwMode="auto">
            <a:xfrm>
              <a:off x="3950" y="2430"/>
              <a:ext cx="7" cy="6"/>
            </a:xfrm>
            <a:custGeom>
              <a:avLst/>
              <a:gdLst>
                <a:gd name="T0" fmla="*/ 0 w 20"/>
                <a:gd name="T1" fmla="*/ 0 h 18"/>
                <a:gd name="T2" fmla="*/ 0 w 20"/>
                <a:gd name="T3" fmla="*/ 0 h 18"/>
                <a:gd name="T4" fmla="*/ 0 w 20"/>
                <a:gd name="T5" fmla="*/ 0 h 18"/>
                <a:gd name="T6" fmla="*/ 0 w 20"/>
                <a:gd name="T7" fmla="*/ 0 h 18"/>
                <a:gd name="T8" fmla="*/ 0 60000 65536"/>
                <a:gd name="T9" fmla="*/ 0 60000 65536"/>
                <a:gd name="T10" fmla="*/ 0 60000 65536"/>
                <a:gd name="T11" fmla="*/ 0 60000 65536"/>
                <a:gd name="T12" fmla="*/ 0 w 20"/>
                <a:gd name="T13" fmla="*/ 0 h 18"/>
                <a:gd name="T14" fmla="*/ 20 w 20"/>
                <a:gd name="T15" fmla="*/ 18 h 18"/>
              </a:gdLst>
              <a:ahLst/>
              <a:cxnLst>
                <a:cxn ang="T8">
                  <a:pos x="T0" y="T1"/>
                </a:cxn>
                <a:cxn ang="T9">
                  <a:pos x="T2" y="T3"/>
                </a:cxn>
                <a:cxn ang="T10">
                  <a:pos x="T4" y="T5"/>
                </a:cxn>
                <a:cxn ang="T11">
                  <a:pos x="T6" y="T7"/>
                </a:cxn>
              </a:cxnLst>
              <a:rect l="T12" t="T13" r="T14" b="T15"/>
              <a:pathLst>
                <a:path w="20" h="18">
                  <a:moveTo>
                    <a:pt x="13" y="18"/>
                  </a:moveTo>
                  <a:lnTo>
                    <a:pt x="20" y="0"/>
                  </a:lnTo>
                  <a:lnTo>
                    <a:pt x="0" y="0"/>
                  </a:lnTo>
                  <a:lnTo>
                    <a:pt x="13" y="1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grpSp>
        <p:nvGrpSpPr>
          <p:cNvPr id="1247" name="Group 149">
            <a:extLst>
              <a:ext uri="{FF2B5EF4-FFF2-40B4-BE49-F238E27FC236}">
                <a16:creationId xmlns:a16="http://schemas.microsoft.com/office/drawing/2014/main" id="{7A29A368-D138-4691-B1B7-9DC3FDBF48BD}"/>
              </a:ext>
            </a:extLst>
          </p:cNvPr>
          <p:cNvGrpSpPr>
            <a:grpSpLocks/>
          </p:cNvGrpSpPr>
          <p:nvPr>
            <p:custDataLst>
              <p:tags r:id="rId89"/>
            </p:custDataLst>
          </p:nvPr>
        </p:nvGrpSpPr>
        <p:grpSpPr bwMode="auto">
          <a:xfrm>
            <a:off x="7958658" y="4190529"/>
            <a:ext cx="185738" cy="214313"/>
            <a:chOff x="5486" y="2743"/>
            <a:chExt cx="137" cy="132"/>
          </a:xfrm>
        </p:grpSpPr>
        <p:sp>
          <p:nvSpPr>
            <p:cNvPr id="1248" name="Freeform 150">
              <a:extLst>
                <a:ext uri="{FF2B5EF4-FFF2-40B4-BE49-F238E27FC236}">
                  <a16:creationId xmlns:a16="http://schemas.microsoft.com/office/drawing/2014/main" id="{27F6F379-CEA6-492F-9195-020B48E3FFA7}"/>
                </a:ext>
              </a:extLst>
            </p:cNvPr>
            <p:cNvSpPr>
              <a:spLocks/>
            </p:cNvSpPr>
            <p:nvPr/>
          </p:nvSpPr>
          <p:spPr bwMode="auto">
            <a:xfrm>
              <a:off x="5595" y="2806"/>
              <a:ext cx="13" cy="28"/>
            </a:xfrm>
            <a:custGeom>
              <a:avLst/>
              <a:gdLst>
                <a:gd name="T0" fmla="*/ 0 w 40"/>
                <a:gd name="T1" fmla="*/ 0 h 87"/>
                <a:gd name="T2" fmla="*/ 0 w 40"/>
                <a:gd name="T3" fmla="*/ 0 h 87"/>
                <a:gd name="T4" fmla="*/ 0 w 40"/>
                <a:gd name="T5" fmla="*/ 0 h 87"/>
                <a:gd name="T6" fmla="*/ 0 w 40"/>
                <a:gd name="T7" fmla="*/ 0 h 87"/>
                <a:gd name="T8" fmla="*/ 0 w 40"/>
                <a:gd name="T9" fmla="*/ 0 h 87"/>
                <a:gd name="T10" fmla="*/ 0 w 40"/>
                <a:gd name="T11" fmla="*/ 0 h 87"/>
                <a:gd name="T12" fmla="*/ 0 w 40"/>
                <a:gd name="T13" fmla="*/ 0 h 87"/>
                <a:gd name="T14" fmla="*/ 0 w 40"/>
                <a:gd name="T15" fmla="*/ 0 h 87"/>
                <a:gd name="T16" fmla="*/ 0 w 40"/>
                <a:gd name="T17" fmla="*/ 0 h 87"/>
                <a:gd name="T18" fmla="*/ 0 w 40"/>
                <a:gd name="T19" fmla="*/ 0 h 87"/>
                <a:gd name="T20" fmla="*/ 0 w 40"/>
                <a:gd name="T21" fmla="*/ 0 h 87"/>
                <a:gd name="T22" fmla="*/ 0 w 40"/>
                <a:gd name="T23" fmla="*/ 0 h 87"/>
                <a:gd name="T24" fmla="*/ 0 w 40"/>
                <a:gd name="T25" fmla="*/ 0 h 87"/>
                <a:gd name="T26" fmla="*/ 0 w 40"/>
                <a:gd name="T27" fmla="*/ 0 h 87"/>
                <a:gd name="T28" fmla="*/ 0 w 40"/>
                <a:gd name="T29" fmla="*/ 0 h 87"/>
                <a:gd name="T30" fmla="*/ 0 w 40"/>
                <a:gd name="T31" fmla="*/ 0 h 87"/>
                <a:gd name="T32" fmla="*/ 0 w 40"/>
                <a:gd name="T33" fmla="*/ 0 h 87"/>
                <a:gd name="T34" fmla="*/ 0 w 40"/>
                <a:gd name="T35" fmla="*/ 0 h 87"/>
                <a:gd name="T36" fmla="*/ 0 w 40"/>
                <a:gd name="T37" fmla="*/ 0 h 87"/>
                <a:gd name="T38" fmla="*/ 0 w 40"/>
                <a:gd name="T39" fmla="*/ 0 h 87"/>
                <a:gd name="T40" fmla="*/ 0 w 40"/>
                <a:gd name="T41" fmla="*/ 0 h 87"/>
                <a:gd name="T42" fmla="*/ 0 w 40"/>
                <a:gd name="T43" fmla="*/ 0 h 87"/>
                <a:gd name="T44" fmla="*/ 0 w 40"/>
                <a:gd name="T45" fmla="*/ 0 h 87"/>
                <a:gd name="T46" fmla="*/ 0 w 40"/>
                <a:gd name="T47" fmla="*/ 0 h 87"/>
                <a:gd name="T48" fmla="*/ 0 w 40"/>
                <a:gd name="T49" fmla="*/ 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87"/>
                <a:gd name="T77" fmla="*/ 40 w 40"/>
                <a:gd name="T78" fmla="*/ 87 h 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49" name="Freeform 151">
              <a:extLst>
                <a:ext uri="{FF2B5EF4-FFF2-40B4-BE49-F238E27FC236}">
                  <a16:creationId xmlns:a16="http://schemas.microsoft.com/office/drawing/2014/main" id="{23326C35-D8A7-4560-8661-006225CCC61A}"/>
                </a:ext>
              </a:extLst>
            </p:cNvPr>
            <p:cNvSpPr>
              <a:spLocks/>
            </p:cNvSpPr>
            <p:nvPr/>
          </p:nvSpPr>
          <p:spPr bwMode="auto">
            <a:xfrm>
              <a:off x="5603" y="2842"/>
              <a:ext cx="20" cy="12"/>
            </a:xfrm>
            <a:custGeom>
              <a:avLst/>
              <a:gdLst>
                <a:gd name="T0" fmla="*/ 0 w 61"/>
                <a:gd name="T1" fmla="*/ 0 h 37"/>
                <a:gd name="T2" fmla="*/ 0 w 61"/>
                <a:gd name="T3" fmla="*/ 0 h 37"/>
                <a:gd name="T4" fmla="*/ 0 w 61"/>
                <a:gd name="T5" fmla="*/ 0 h 37"/>
                <a:gd name="T6" fmla="*/ 0 w 61"/>
                <a:gd name="T7" fmla="*/ 0 h 37"/>
                <a:gd name="T8" fmla="*/ 0 w 61"/>
                <a:gd name="T9" fmla="*/ 0 h 37"/>
                <a:gd name="T10" fmla="*/ 0 w 61"/>
                <a:gd name="T11" fmla="*/ 0 h 37"/>
                <a:gd name="T12" fmla="*/ 0 w 61"/>
                <a:gd name="T13" fmla="*/ 0 h 37"/>
                <a:gd name="T14" fmla="*/ 0 w 61"/>
                <a:gd name="T15" fmla="*/ 0 h 37"/>
                <a:gd name="T16" fmla="*/ 0 w 61"/>
                <a:gd name="T17" fmla="*/ 0 h 37"/>
                <a:gd name="T18" fmla="*/ 0 w 61"/>
                <a:gd name="T19" fmla="*/ 0 h 37"/>
                <a:gd name="T20" fmla="*/ 0 w 61"/>
                <a:gd name="T21" fmla="*/ 0 h 37"/>
                <a:gd name="T22" fmla="*/ 0 w 61"/>
                <a:gd name="T23" fmla="*/ 0 h 37"/>
                <a:gd name="T24" fmla="*/ 0 w 61"/>
                <a:gd name="T25" fmla="*/ 0 h 37"/>
                <a:gd name="T26" fmla="*/ 0 w 61"/>
                <a:gd name="T27" fmla="*/ 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37"/>
                <a:gd name="T44" fmla="*/ 61 w 61"/>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50" name="Freeform 152">
              <a:extLst>
                <a:ext uri="{FF2B5EF4-FFF2-40B4-BE49-F238E27FC236}">
                  <a16:creationId xmlns:a16="http://schemas.microsoft.com/office/drawing/2014/main" id="{76FD7B58-6060-4C13-9953-35564522C1BA}"/>
                </a:ext>
              </a:extLst>
            </p:cNvPr>
            <p:cNvSpPr>
              <a:spLocks/>
            </p:cNvSpPr>
            <p:nvPr/>
          </p:nvSpPr>
          <p:spPr bwMode="auto">
            <a:xfrm>
              <a:off x="5568" y="2865"/>
              <a:ext cx="13" cy="10"/>
            </a:xfrm>
            <a:custGeom>
              <a:avLst/>
              <a:gdLst>
                <a:gd name="T0" fmla="*/ 0 w 40"/>
                <a:gd name="T1" fmla="*/ 0 h 30"/>
                <a:gd name="T2" fmla="*/ 0 w 40"/>
                <a:gd name="T3" fmla="*/ 0 h 30"/>
                <a:gd name="T4" fmla="*/ 0 w 40"/>
                <a:gd name="T5" fmla="*/ 0 h 30"/>
                <a:gd name="T6" fmla="*/ 0 w 40"/>
                <a:gd name="T7" fmla="*/ 0 h 30"/>
                <a:gd name="T8" fmla="*/ 0 w 40"/>
                <a:gd name="T9" fmla="*/ 0 h 30"/>
                <a:gd name="T10" fmla="*/ 0 w 40"/>
                <a:gd name="T11" fmla="*/ 0 h 30"/>
                <a:gd name="T12" fmla="*/ 0 w 40"/>
                <a:gd name="T13" fmla="*/ 0 h 30"/>
                <a:gd name="T14" fmla="*/ 0 w 40"/>
                <a:gd name="T15" fmla="*/ 0 h 30"/>
                <a:gd name="T16" fmla="*/ 0 w 40"/>
                <a:gd name="T17" fmla="*/ 0 h 30"/>
                <a:gd name="T18" fmla="*/ 0 w 40"/>
                <a:gd name="T19" fmla="*/ 0 h 30"/>
                <a:gd name="T20" fmla="*/ 0 w 40"/>
                <a:gd name="T21" fmla="*/ 0 h 30"/>
                <a:gd name="T22" fmla="*/ 0 w 40"/>
                <a:gd name="T23" fmla="*/ 0 h 30"/>
                <a:gd name="T24" fmla="*/ 0 w 40"/>
                <a:gd name="T25" fmla="*/ 0 h 30"/>
                <a:gd name="T26" fmla="*/ 0 w 40"/>
                <a:gd name="T27" fmla="*/ 0 h 30"/>
                <a:gd name="T28" fmla="*/ 0 w 40"/>
                <a:gd name="T29" fmla="*/ 0 h 30"/>
                <a:gd name="T30" fmla="*/ 0 w 40"/>
                <a:gd name="T31" fmla="*/ 0 h 30"/>
                <a:gd name="T32" fmla="*/ 0 w 4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0"/>
                <a:gd name="T53" fmla="*/ 40 w 4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51" name="Freeform 153">
              <a:extLst>
                <a:ext uri="{FF2B5EF4-FFF2-40B4-BE49-F238E27FC236}">
                  <a16:creationId xmlns:a16="http://schemas.microsoft.com/office/drawing/2014/main" id="{1BA8FDAC-CAF2-4CE4-B977-D985C761659F}"/>
                </a:ext>
              </a:extLst>
            </p:cNvPr>
            <p:cNvSpPr>
              <a:spLocks/>
            </p:cNvSpPr>
            <p:nvPr/>
          </p:nvSpPr>
          <p:spPr bwMode="auto">
            <a:xfrm>
              <a:off x="5515" y="2789"/>
              <a:ext cx="24" cy="26"/>
            </a:xfrm>
            <a:custGeom>
              <a:avLst/>
              <a:gdLst>
                <a:gd name="T0" fmla="*/ 0 w 74"/>
                <a:gd name="T1" fmla="*/ 0 h 80"/>
                <a:gd name="T2" fmla="*/ 0 w 74"/>
                <a:gd name="T3" fmla="*/ 0 h 80"/>
                <a:gd name="T4" fmla="*/ 0 w 74"/>
                <a:gd name="T5" fmla="*/ 0 h 80"/>
                <a:gd name="T6" fmla="*/ 0 w 74"/>
                <a:gd name="T7" fmla="*/ 0 h 80"/>
                <a:gd name="T8" fmla="*/ 0 w 74"/>
                <a:gd name="T9" fmla="*/ 0 h 80"/>
                <a:gd name="T10" fmla="*/ 0 w 74"/>
                <a:gd name="T11" fmla="*/ 0 h 80"/>
                <a:gd name="T12" fmla="*/ 0 w 74"/>
                <a:gd name="T13" fmla="*/ 0 h 80"/>
                <a:gd name="T14" fmla="*/ 0 w 74"/>
                <a:gd name="T15" fmla="*/ 0 h 80"/>
                <a:gd name="T16" fmla="*/ 0 w 74"/>
                <a:gd name="T17" fmla="*/ 0 h 80"/>
                <a:gd name="T18" fmla="*/ 0 w 74"/>
                <a:gd name="T19" fmla="*/ 0 h 80"/>
                <a:gd name="T20" fmla="*/ 0 w 74"/>
                <a:gd name="T21" fmla="*/ 0 h 80"/>
                <a:gd name="T22" fmla="*/ 0 w 74"/>
                <a:gd name="T23" fmla="*/ 0 h 80"/>
                <a:gd name="T24" fmla="*/ 0 w 74"/>
                <a:gd name="T25" fmla="*/ 0 h 80"/>
                <a:gd name="T26" fmla="*/ 0 w 74"/>
                <a:gd name="T27" fmla="*/ 0 h 80"/>
                <a:gd name="T28" fmla="*/ 0 w 74"/>
                <a:gd name="T29" fmla="*/ 0 h 80"/>
                <a:gd name="T30" fmla="*/ 0 w 74"/>
                <a:gd name="T31" fmla="*/ 0 h 80"/>
                <a:gd name="T32" fmla="*/ 0 w 74"/>
                <a:gd name="T33" fmla="*/ 0 h 80"/>
                <a:gd name="T34" fmla="*/ 0 w 74"/>
                <a:gd name="T35" fmla="*/ 0 h 80"/>
                <a:gd name="T36" fmla="*/ 0 w 74"/>
                <a:gd name="T37" fmla="*/ 0 h 80"/>
                <a:gd name="T38" fmla="*/ 0 w 74"/>
                <a:gd name="T39" fmla="*/ 0 h 80"/>
                <a:gd name="T40" fmla="*/ 0 w 74"/>
                <a:gd name="T41" fmla="*/ 0 h 80"/>
                <a:gd name="T42" fmla="*/ 0 w 74"/>
                <a:gd name="T43" fmla="*/ 0 h 80"/>
                <a:gd name="T44" fmla="*/ 0 w 74"/>
                <a:gd name="T45" fmla="*/ 0 h 80"/>
                <a:gd name="T46" fmla="*/ 0 w 74"/>
                <a:gd name="T47" fmla="*/ 0 h 80"/>
                <a:gd name="T48" fmla="*/ 0 w 74"/>
                <a:gd name="T49" fmla="*/ 0 h 80"/>
                <a:gd name="T50" fmla="*/ 0 w 74"/>
                <a:gd name="T51" fmla="*/ 0 h 80"/>
                <a:gd name="T52" fmla="*/ 0 w 74"/>
                <a:gd name="T53" fmla="*/ 0 h 80"/>
                <a:gd name="T54" fmla="*/ 0 w 74"/>
                <a:gd name="T55" fmla="*/ 0 h 80"/>
                <a:gd name="T56" fmla="*/ 0 w 74"/>
                <a:gd name="T57" fmla="*/ 0 h 80"/>
                <a:gd name="T58" fmla="*/ 0 w 74"/>
                <a:gd name="T59" fmla="*/ 0 h 80"/>
                <a:gd name="T60" fmla="*/ 0 w 74"/>
                <a:gd name="T61" fmla="*/ 0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4"/>
                <a:gd name="T94" fmla="*/ 0 h 80"/>
                <a:gd name="T95" fmla="*/ 74 w 74"/>
                <a:gd name="T96" fmla="*/ 80 h 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52" name="Freeform 154">
              <a:extLst>
                <a:ext uri="{FF2B5EF4-FFF2-40B4-BE49-F238E27FC236}">
                  <a16:creationId xmlns:a16="http://schemas.microsoft.com/office/drawing/2014/main" id="{F4507471-EC9C-47AA-B745-9E553451F4F1}"/>
                </a:ext>
              </a:extLst>
            </p:cNvPr>
            <p:cNvSpPr>
              <a:spLocks/>
            </p:cNvSpPr>
            <p:nvPr/>
          </p:nvSpPr>
          <p:spPr bwMode="auto">
            <a:xfrm>
              <a:off x="5555" y="2785"/>
              <a:ext cx="26" cy="27"/>
            </a:xfrm>
            <a:custGeom>
              <a:avLst/>
              <a:gdLst>
                <a:gd name="T0" fmla="*/ 0 w 86"/>
                <a:gd name="T1" fmla="*/ 0 h 80"/>
                <a:gd name="T2" fmla="*/ 0 w 86"/>
                <a:gd name="T3" fmla="*/ 0 h 80"/>
                <a:gd name="T4" fmla="*/ 0 w 86"/>
                <a:gd name="T5" fmla="*/ 0 h 80"/>
                <a:gd name="T6" fmla="*/ 0 w 86"/>
                <a:gd name="T7" fmla="*/ 0 h 80"/>
                <a:gd name="T8" fmla="*/ 0 w 86"/>
                <a:gd name="T9" fmla="*/ 0 h 80"/>
                <a:gd name="T10" fmla="*/ 0 w 86"/>
                <a:gd name="T11" fmla="*/ 0 h 80"/>
                <a:gd name="T12" fmla="*/ 0 w 86"/>
                <a:gd name="T13" fmla="*/ 0 h 80"/>
                <a:gd name="T14" fmla="*/ 0 w 86"/>
                <a:gd name="T15" fmla="*/ 0 h 80"/>
                <a:gd name="T16" fmla="*/ 0 w 86"/>
                <a:gd name="T17" fmla="*/ 0 h 80"/>
                <a:gd name="T18" fmla="*/ 0 w 86"/>
                <a:gd name="T19" fmla="*/ 0 h 80"/>
                <a:gd name="T20" fmla="*/ 0 w 86"/>
                <a:gd name="T21" fmla="*/ 0 h 80"/>
                <a:gd name="T22" fmla="*/ 0 w 86"/>
                <a:gd name="T23" fmla="*/ 0 h 80"/>
                <a:gd name="T24" fmla="*/ 0 w 86"/>
                <a:gd name="T25" fmla="*/ 0 h 80"/>
                <a:gd name="T26" fmla="*/ 0 w 86"/>
                <a:gd name="T27" fmla="*/ 0 h 80"/>
                <a:gd name="T28" fmla="*/ 0 w 86"/>
                <a:gd name="T29" fmla="*/ 0 h 80"/>
                <a:gd name="T30" fmla="*/ 0 w 86"/>
                <a:gd name="T31" fmla="*/ 0 h 80"/>
                <a:gd name="T32" fmla="*/ 0 w 86"/>
                <a:gd name="T33" fmla="*/ 0 h 80"/>
                <a:gd name="T34" fmla="*/ 0 w 86"/>
                <a:gd name="T35" fmla="*/ 0 h 80"/>
                <a:gd name="T36" fmla="*/ 0 w 86"/>
                <a:gd name="T37" fmla="*/ 0 h 80"/>
                <a:gd name="T38" fmla="*/ 0 w 86"/>
                <a:gd name="T39" fmla="*/ 0 h 80"/>
                <a:gd name="T40" fmla="*/ 0 w 86"/>
                <a:gd name="T41" fmla="*/ 0 h 80"/>
                <a:gd name="T42" fmla="*/ 0 w 86"/>
                <a:gd name="T43" fmla="*/ 0 h 80"/>
                <a:gd name="T44" fmla="*/ 0 w 86"/>
                <a:gd name="T45" fmla="*/ 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80"/>
                <a:gd name="T71" fmla="*/ 86 w 86"/>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53" name="Freeform 155">
              <a:extLst>
                <a:ext uri="{FF2B5EF4-FFF2-40B4-BE49-F238E27FC236}">
                  <a16:creationId xmlns:a16="http://schemas.microsoft.com/office/drawing/2014/main" id="{4BA4287D-1728-4E49-A1E6-9827BDA97EC3}"/>
                </a:ext>
              </a:extLst>
            </p:cNvPr>
            <p:cNvSpPr>
              <a:spLocks/>
            </p:cNvSpPr>
            <p:nvPr/>
          </p:nvSpPr>
          <p:spPr bwMode="auto">
            <a:xfrm>
              <a:off x="5570" y="2825"/>
              <a:ext cx="25" cy="11"/>
            </a:xfrm>
            <a:custGeom>
              <a:avLst/>
              <a:gdLst>
                <a:gd name="T0" fmla="*/ 0 w 74"/>
                <a:gd name="T1" fmla="*/ 0 h 31"/>
                <a:gd name="T2" fmla="*/ 0 w 74"/>
                <a:gd name="T3" fmla="*/ 0 h 31"/>
                <a:gd name="T4" fmla="*/ 0 w 74"/>
                <a:gd name="T5" fmla="*/ 0 h 31"/>
                <a:gd name="T6" fmla="*/ 0 w 74"/>
                <a:gd name="T7" fmla="*/ 0 h 31"/>
                <a:gd name="T8" fmla="*/ 0 w 74"/>
                <a:gd name="T9" fmla="*/ 0 h 31"/>
                <a:gd name="T10" fmla="*/ 0 w 74"/>
                <a:gd name="T11" fmla="*/ 0 h 31"/>
                <a:gd name="T12" fmla="*/ 0 w 74"/>
                <a:gd name="T13" fmla="*/ 0 h 31"/>
                <a:gd name="T14" fmla="*/ 0 w 74"/>
                <a:gd name="T15" fmla="*/ 0 h 31"/>
                <a:gd name="T16" fmla="*/ 0 w 74"/>
                <a:gd name="T17" fmla="*/ 0 h 31"/>
                <a:gd name="T18" fmla="*/ 0 w 74"/>
                <a:gd name="T19" fmla="*/ 0 h 31"/>
                <a:gd name="T20" fmla="*/ 0 w 74"/>
                <a:gd name="T21" fmla="*/ 0 h 31"/>
                <a:gd name="T22" fmla="*/ 0 w 74"/>
                <a:gd name="T23" fmla="*/ 0 h 31"/>
                <a:gd name="T24" fmla="*/ 0 w 74"/>
                <a:gd name="T25" fmla="*/ 0 h 31"/>
                <a:gd name="T26" fmla="*/ 0 w 74"/>
                <a:gd name="T27" fmla="*/ 0 h 31"/>
                <a:gd name="T28" fmla="*/ 0 w 74"/>
                <a:gd name="T29" fmla="*/ 0 h 31"/>
                <a:gd name="T30" fmla="*/ 0 w 74"/>
                <a:gd name="T31" fmla="*/ 0 h 31"/>
                <a:gd name="T32" fmla="*/ 0 w 74"/>
                <a:gd name="T33" fmla="*/ 0 h 31"/>
                <a:gd name="T34" fmla="*/ 0 w 74"/>
                <a:gd name="T35" fmla="*/ 0 h 31"/>
                <a:gd name="T36" fmla="*/ 0 w 74"/>
                <a:gd name="T37" fmla="*/ 0 h 31"/>
                <a:gd name="T38" fmla="*/ 0 w 74"/>
                <a:gd name="T39" fmla="*/ 0 h 31"/>
                <a:gd name="T40" fmla="*/ 0 w 74"/>
                <a:gd name="T41" fmla="*/ 0 h 31"/>
                <a:gd name="T42" fmla="*/ 0 w 74"/>
                <a:gd name="T43" fmla="*/ 0 h 31"/>
                <a:gd name="T44" fmla="*/ 0 w 74"/>
                <a:gd name="T45" fmla="*/ 0 h 31"/>
                <a:gd name="T46" fmla="*/ 0 w 74"/>
                <a:gd name="T47" fmla="*/ 0 h 31"/>
                <a:gd name="T48" fmla="*/ 0 w 74"/>
                <a:gd name="T49" fmla="*/ 0 h 31"/>
                <a:gd name="T50" fmla="*/ 0 w 74"/>
                <a:gd name="T51" fmla="*/ 0 h 31"/>
                <a:gd name="T52" fmla="*/ 0 w 74"/>
                <a:gd name="T53" fmla="*/ 0 h 31"/>
                <a:gd name="T54" fmla="*/ 0 w 74"/>
                <a:gd name="T55" fmla="*/ 0 h 31"/>
                <a:gd name="T56" fmla="*/ 0 w 74"/>
                <a:gd name="T57" fmla="*/ 0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4"/>
                <a:gd name="T88" fmla="*/ 0 h 31"/>
                <a:gd name="T89" fmla="*/ 74 w 74"/>
                <a:gd name="T90" fmla="*/ 31 h 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54" name="Freeform 156">
              <a:extLst>
                <a:ext uri="{FF2B5EF4-FFF2-40B4-BE49-F238E27FC236}">
                  <a16:creationId xmlns:a16="http://schemas.microsoft.com/office/drawing/2014/main" id="{A76B77F1-B90E-480C-83FD-C9C49E48D7B9}"/>
                </a:ext>
              </a:extLst>
            </p:cNvPr>
            <p:cNvSpPr>
              <a:spLocks/>
            </p:cNvSpPr>
            <p:nvPr/>
          </p:nvSpPr>
          <p:spPr bwMode="auto">
            <a:xfrm>
              <a:off x="5562" y="2819"/>
              <a:ext cx="6" cy="1"/>
            </a:xfrm>
            <a:custGeom>
              <a:avLst/>
              <a:gdLst>
                <a:gd name="T0" fmla="*/ 0 w 20"/>
                <a:gd name="T1" fmla="*/ 0 h 1"/>
                <a:gd name="T2" fmla="*/ 0 w 20"/>
                <a:gd name="T3" fmla="*/ 0 h 1"/>
                <a:gd name="T4" fmla="*/ 0 w 20"/>
                <a:gd name="T5" fmla="*/ 0 h 1"/>
                <a:gd name="T6" fmla="*/ 0 w 20"/>
                <a:gd name="T7" fmla="*/ 0 h 1"/>
                <a:gd name="T8" fmla="*/ 0 60000 65536"/>
                <a:gd name="T9" fmla="*/ 0 60000 65536"/>
                <a:gd name="T10" fmla="*/ 0 60000 65536"/>
                <a:gd name="T11" fmla="*/ 0 60000 65536"/>
                <a:gd name="T12" fmla="*/ 0 w 20"/>
                <a:gd name="T13" fmla="*/ 0 h 1"/>
                <a:gd name="T14" fmla="*/ 20 w 20"/>
                <a:gd name="T15" fmla="*/ 1 h 1"/>
              </a:gdLst>
              <a:ahLst/>
              <a:cxnLst>
                <a:cxn ang="T8">
                  <a:pos x="T0" y="T1"/>
                </a:cxn>
                <a:cxn ang="T9">
                  <a:pos x="T2" y="T3"/>
                </a:cxn>
                <a:cxn ang="T10">
                  <a:pos x="T4" y="T5"/>
                </a:cxn>
                <a:cxn ang="T11">
                  <a:pos x="T6" y="T7"/>
                </a:cxn>
              </a:cxnLst>
              <a:rect l="T12" t="T13" r="T14" b="T15"/>
              <a:pathLst>
                <a:path w="20" h="1">
                  <a:moveTo>
                    <a:pt x="20" y="0"/>
                  </a:moveTo>
                  <a:lnTo>
                    <a:pt x="0" y="0"/>
                  </a:lnTo>
                  <a:lnTo>
                    <a:pt x="10" y="0"/>
                  </a:lnTo>
                  <a:lnTo>
                    <a:pt x="2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55" name="Freeform 157">
              <a:extLst>
                <a:ext uri="{FF2B5EF4-FFF2-40B4-BE49-F238E27FC236}">
                  <a16:creationId xmlns:a16="http://schemas.microsoft.com/office/drawing/2014/main" id="{7B43224D-6525-42A2-8C49-DEE69D55A405}"/>
                </a:ext>
              </a:extLst>
            </p:cNvPr>
            <p:cNvSpPr>
              <a:spLocks/>
            </p:cNvSpPr>
            <p:nvPr/>
          </p:nvSpPr>
          <p:spPr bwMode="auto">
            <a:xfrm>
              <a:off x="5509" y="2769"/>
              <a:ext cx="32" cy="21"/>
            </a:xfrm>
            <a:custGeom>
              <a:avLst/>
              <a:gdLst>
                <a:gd name="T0" fmla="*/ 0 w 100"/>
                <a:gd name="T1" fmla="*/ 0 h 65"/>
                <a:gd name="T2" fmla="*/ 0 w 100"/>
                <a:gd name="T3" fmla="*/ 0 h 65"/>
                <a:gd name="T4" fmla="*/ 0 w 100"/>
                <a:gd name="T5" fmla="*/ 0 h 65"/>
                <a:gd name="T6" fmla="*/ 0 w 100"/>
                <a:gd name="T7" fmla="*/ 0 h 65"/>
                <a:gd name="T8" fmla="*/ 0 w 100"/>
                <a:gd name="T9" fmla="*/ 0 h 65"/>
                <a:gd name="T10" fmla="*/ 0 w 100"/>
                <a:gd name="T11" fmla="*/ 0 h 65"/>
                <a:gd name="T12" fmla="*/ 0 w 100"/>
                <a:gd name="T13" fmla="*/ 0 h 65"/>
                <a:gd name="T14" fmla="*/ 0 w 100"/>
                <a:gd name="T15" fmla="*/ 0 h 65"/>
                <a:gd name="T16" fmla="*/ 0 w 100"/>
                <a:gd name="T17" fmla="*/ 0 h 65"/>
                <a:gd name="T18" fmla="*/ 0 w 100"/>
                <a:gd name="T19" fmla="*/ 0 h 65"/>
                <a:gd name="T20" fmla="*/ 0 w 100"/>
                <a:gd name="T21" fmla="*/ 0 h 65"/>
                <a:gd name="T22" fmla="*/ 0 w 100"/>
                <a:gd name="T23" fmla="*/ 0 h 65"/>
                <a:gd name="T24" fmla="*/ 0 w 100"/>
                <a:gd name="T25" fmla="*/ 0 h 65"/>
                <a:gd name="T26" fmla="*/ 0 w 100"/>
                <a:gd name="T27" fmla="*/ 0 h 65"/>
                <a:gd name="T28" fmla="*/ 0 w 100"/>
                <a:gd name="T29" fmla="*/ 0 h 65"/>
                <a:gd name="T30" fmla="*/ 0 w 100"/>
                <a:gd name="T31" fmla="*/ 0 h 65"/>
                <a:gd name="T32" fmla="*/ 0 w 100"/>
                <a:gd name="T33" fmla="*/ 0 h 65"/>
                <a:gd name="T34" fmla="*/ 0 w 100"/>
                <a:gd name="T35" fmla="*/ 0 h 65"/>
                <a:gd name="T36" fmla="*/ 0 w 100"/>
                <a:gd name="T37" fmla="*/ 0 h 65"/>
                <a:gd name="T38" fmla="*/ 0 w 100"/>
                <a:gd name="T39" fmla="*/ 0 h 65"/>
                <a:gd name="T40" fmla="*/ 0 w 100"/>
                <a:gd name="T41" fmla="*/ 0 h 65"/>
                <a:gd name="T42" fmla="*/ 0 w 100"/>
                <a:gd name="T43" fmla="*/ 0 h 65"/>
                <a:gd name="T44" fmla="*/ 0 w 100"/>
                <a:gd name="T45" fmla="*/ 0 h 65"/>
                <a:gd name="T46" fmla="*/ 0 w 100"/>
                <a:gd name="T47" fmla="*/ 0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
                <a:gd name="T73" fmla="*/ 0 h 65"/>
                <a:gd name="T74" fmla="*/ 100 w 100"/>
                <a:gd name="T75" fmla="*/ 65 h 6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56" name="Freeform 158">
              <a:extLst>
                <a:ext uri="{FF2B5EF4-FFF2-40B4-BE49-F238E27FC236}">
                  <a16:creationId xmlns:a16="http://schemas.microsoft.com/office/drawing/2014/main" id="{C76E7F48-2F38-4893-A3BF-9B82D48AD70B}"/>
                </a:ext>
              </a:extLst>
            </p:cNvPr>
            <p:cNvSpPr>
              <a:spLocks/>
            </p:cNvSpPr>
            <p:nvPr/>
          </p:nvSpPr>
          <p:spPr bwMode="auto">
            <a:xfrm>
              <a:off x="5486" y="2743"/>
              <a:ext cx="24" cy="34"/>
            </a:xfrm>
            <a:custGeom>
              <a:avLst/>
              <a:gdLst>
                <a:gd name="T0" fmla="*/ 0 w 79"/>
                <a:gd name="T1" fmla="*/ 0 h 104"/>
                <a:gd name="T2" fmla="*/ 0 w 79"/>
                <a:gd name="T3" fmla="*/ 0 h 104"/>
                <a:gd name="T4" fmla="*/ 0 w 79"/>
                <a:gd name="T5" fmla="*/ 0 h 104"/>
                <a:gd name="T6" fmla="*/ 0 w 79"/>
                <a:gd name="T7" fmla="*/ 0 h 104"/>
                <a:gd name="T8" fmla="*/ 0 w 79"/>
                <a:gd name="T9" fmla="*/ 0 h 104"/>
                <a:gd name="T10" fmla="*/ 0 w 79"/>
                <a:gd name="T11" fmla="*/ 0 h 104"/>
                <a:gd name="T12" fmla="*/ 0 w 79"/>
                <a:gd name="T13" fmla="*/ 0 h 104"/>
                <a:gd name="T14" fmla="*/ 0 w 79"/>
                <a:gd name="T15" fmla="*/ 0 h 104"/>
                <a:gd name="T16" fmla="*/ 0 w 79"/>
                <a:gd name="T17" fmla="*/ 0 h 104"/>
                <a:gd name="T18" fmla="*/ 0 w 79"/>
                <a:gd name="T19" fmla="*/ 0 h 104"/>
                <a:gd name="T20" fmla="*/ 0 w 79"/>
                <a:gd name="T21" fmla="*/ 0 h 104"/>
                <a:gd name="T22" fmla="*/ 0 w 79"/>
                <a:gd name="T23" fmla="*/ 0 h 104"/>
                <a:gd name="T24" fmla="*/ 0 w 79"/>
                <a:gd name="T25" fmla="*/ 0 h 104"/>
                <a:gd name="T26" fmla="*/ 0 w 79"/>
                <a:gd name="T27" fmla="*/ 0 h 104"/>
                <a:gd name="T28" fmla="*/ 0 w 79"/>
                <a:gd name="T29" fmla="*/ 0 h 104"/>
                <a:gd name="T30" fmla="*/ 0 w 79"/>
                <a:gd name="T31" fmla="*/ 0 h 104"/>
                <a:gd name="T32" fmla="*/ 0 w 79"/>
                <a:gd name="T33" fmla="*/ 0 h 104"/>
                <a:gd name="T34" fmla="*/ 0 w 79"/>
                <a:gd name="T35" fmla="*/ 0 h 104"/>
                <a:gd name="T36" fmla="*/ 0 w 79"/>
                <a:gd name="T37" fmla="*/ 0 h 104"/>
                <a:gd name="T38" fmla="*/ 0 w 79"/>
                <a:gd name="T39" fmla="*/ 0 h 104"/>
                <a:gd name="T40" fmla="*/ 0 w 79"/>
                <a:gd name="T41" fmla="*/ 0 h 104"/>
                <a:gd name="T42" fmla="*/ 0 w 79"/>
                <a:gd name="T43" fmla="*/ 0 h 104"/>
                <a:gd name="T44" fmla="*/ 0 w 79"/>
                <a:gd name="T45" fmla="*/ 0 h 104"/>
                <a:gd name="T46" fmla="*/ 0 w 79"/>
                <a:gd name="T47" fmla="*/ 0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
                <a:gd name="T73" fmla="*/ 0 h 104"/>
                <a:gd name="T74" fmla="*/ 79 w 79"/>
                <a:gd name="T75" fmla="*/ 104 h 1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sp>
        <p:nvSpPr>
          <p:cNvPr id="1257" name="Freeform 159">
            <a:extLst>
              <a:ext uri="{FF2B5EF4-FFF2-40B4-BE49-F238E27FC236}">
                <a16:creationId xmlns:a16="http://schemas.microsoft.com/office/drawing/2014/main" id="{D0918912-F6B6-4249-A820-C1DCF409FB35}"/>
              </a:ext>
            </a:extLst>
          </p:cNvPr>
          <p:cNvSpPr>
            <a:spLocks/>
          </p:cNvSpPr>
          <p:nvPr>
            <p:custDataLst>
              <p:tags r:id="rId90"/>
            </p:custDataLst>
          </p:nvPr>
        </p:nvSpPr>
        <p:spPr bwMode="auto">
          <a:xfrm>
            <a:off x="4304233" y="3928592"/>
            <a:ext cx="11113" cy="55562"/>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58" name="Freeform 160">
            <a:extLst>
              <a:ext uri="{FF2B5EF4-FFF2-40B4-BE49-F238E27FC236}">
                <a16:creationId xmlns:a16="http://schemas.microsoft.com/office/drawing/2014/main" id="{C7360FD5-6327-4278-898F-8DC5D8FA76B7}"/>
              </a:ext>
            </a:extLst>
          </p:cNvPr>
          <p:cNvSpPr>
            <a:spLocks/>
          </p:cNvSpPr>
          <p:nvPr>
            <p:custDataLst>
              <p:tags r:id="rId91"/>
            </p:custDataLst>
          </p:nvPr>
        </p:nvSpPr>
        <p:spPr bwMode="auto">
          <a:xfrm>
            <a:off x="4228033" y="4068292"/>
            <a:ext cx="14288"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35"/>
              <a:gd name="T44" fmla="*/ 39 w 39"/>
              <a:gd name="T45" fmla="*/ 35 h 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59" name="Freeform 161">
            <a:extLst>
              <a:ext uri="{FF2B5EF4-FFF2-40B4-BE49-F238E27FC236}">
                <a16:creationId xmlns:a16="http://schemas.microsoft.com/office/drawing/2014/main" id="{32BF2AC2-2FEC-4486-8590-9E4501BA8865}"/>
              </a:ext>
            </a:extLst>
          </p:cNvPr>
          <p:cNvSpPr>
            <a:spLocks/>
          </p:cNvSpPr>
          <p:nvPr>
            <p:custDataLst>
              <p:tags r:id="rId92"/>
            </p:custDataLst>
          </p:nvPr>
        </p:nvSpPr>
        <p:spPr bwMode="auto">
          <a:xfrm>
            <a:off x="6026671" y="2395067"/>
            <a:ext cx="728662" cy="331787"/>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8"/>
              <a:gd name="T178" fmla="*/ 0 h 630"/>
              <a:gd name="T179" fmla="*/ 1688 w 1688"/>
              <a:gd name="T180" fmla="*/ 630 h 6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60" name="Freeform 162">
            <a:extLst>
              <a:ext uri="{FF2B5EF4-FFF2-40B4-BE49-F238E27FC236}">
                <a16:creationId xmlns:a16="http://schemas.microsoft.com/office/drawing/2014/main" id="{4B817035-76EA-4EE3-895A-74104D4B0148}"/>
              </a:ext>
            </a:extLst>
          </p:cNvPr>
          <p:cNvSpPr>
            <a:spLocks/>
          </p:cNvSpPr>
          <p:nvPr>
            <p:custDataLst>
              <p:tags r:id="rId93"/>
            </p:custDataLst>
          </p:nvPr>
        </p:nvSpPr>
        <p:spPr bwMode="auto">
          <a:xfrm>
            <a:off x="2353196" y="4361979"/>
            <a:ext cx="328612" cy="415925"/>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8"/>
              <a:gd name="T181" fmla="*/ 0 h 795"/>
              <a:gd name="T182" fmla="*/ 758 w 758"/>
              <a:gd name="T183" fmla="*/ 795 h 7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61" name="Freeform 163">
            <a:extLst>
              <a:ext uri="{FF2B5EF4-FFF2-40B4-BE49-F238E27FC236}">
                <a16:creationId xmlns:a16="http://schemas.microsoft.com/office/drawing/2014/main" id="{F55C8E10-8943-44B6-A18B-F3B764A63B4B}"/>
              </a:ext>
            </a:extLst>
          </p:cNvPr>
          <p:cNvSpPr>
            <a:spLocks/>
          </p:cNvSpPr>
          <p:nvPr>
            <p:custDataLst>
              <p:tags r:id="rId94"/>
            </p:custDataLst>
          </p:nvPr>
        </p:nvSpPr>
        <p:spPr bwMode="auto">
          <a:xfrm>
            <a:off x="2567508" y="3792067"/>
            <a:ext cx="119063" cy="21590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3"/>
              <a:gd name="T166" fmla="*/ 0 h 414"/>
              <a:gd name="T167" fmla="*/ 273 w 273"/>
              <a:gd name="T168" fmla="*/ 414 h 4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262" name="Group 164">
            <a:extLst>
              <a:ext uri="{FF2B5EF4-FFF2-40B4-BE49-F238E27FC236}">
                <a16:creationId xmlns:a16="http://schemas.microsoft.com/office/drawing/2014/main" id="{ACEFDD52-C1EA-4D98-97E2-90B82120F22C}"/>
              </a:ext>
            </a:extLst>
          </p:cNvPr>
          <p:cNvGrpSpPr>
            <a:grpSpLocks/>
          </p:cNvGrpSpPr>
          <p:nvPr>
            <p:custDataLst>
              <p:tags r:id="rId95"/>
            </p:custDataLst>
          </p:nvPr>
        </p:nvGrpSpPr>
        <p:grpSpPr bwMode="auto">
          <a:xfrm>
            <a:off x="2281758" y="3626967"/>
            <a:ext cx="323850" cy="401637"/>
            <a:chOff x="1486" y="2412"/>
            <a:chExt cx="244" cy="256"/>
          </a:xfrm>
        </p:grpSpPr>
        <p:sp>
          <p:nvSpPr>
            <p:cNvPr id="1263" name="Freeform 165">
              <a:extLst>
                <a:ext uri="{FF2B5EF4-FFF2-40B4-BE49-F238E27FC236}">
                  <a16:creationId xmlns:a16="http://schemas.microsoft.com/office/drawing/2014/main" id="{A7DF9950-E5BA-4D07-A330-5427DB2AC638}"/>
                </a:ext>
              </a:extLst>
            </p:cNvPr>
            <p:cNvSpPr>
              <a:spLocks/>
            </p:cNvSpPr>
            <p:nvPr/>
          </p:nvSpPr>
          <p:spPr bwMode="auto">
            <a:xfrm>
              <a:off x="1639" y="2457"/>
              <a:ext cx="18" cy="7"/>
            </a:xfrm>
            <a:custGeom>
              <a:avLst/>
              <a:gdLst>
                <a:gd name="T0" fmla="*/ 0 w 54"/>
                <a:gd name="T1" fmla="*/ 0 h 22"/>
                <a:gd name="T2" fmla="*/ 0 w 54"/>
                <a:gd name="T3" fmla="*/ 0 h 22"/>
                <a:gd name="T4" fmla="*/ 0 w 54"/>
                <a:gd name="T5" fmla="*/ 0 h 22"/>
                <a:gd name="T6" fmla="*/ 0 w 54"/>
                <a:gd name="T7" fmla="*/ 0 h 22"/>
                <a:gd name="T8" fmla="*/ 0 w 54"/>
                <a:gd name="T9" fmla="*/ 0 h 22"/>
                <a:gd name="T10" fmla="*/ 0 w 54"/>
                <a:gd name="T11" fmla="*/ 0 h 22"/>
                <a:gd name="T12" fmla="*/ 0 w 54"/>
                <a:gd name="T13" fmla="*/ 0 h 22"/>
                <a:gd name="T14" fmla="*/ 0 w 54"/>
                <a:gd name="T15" fmla="*/ 0 h 22"/>
                <a:gd name="T16" fmla="*/ 0 w 54"/>
                <a:gd name="T17" fmla="*/ 0 h 22"/>
                <a:gd name="T18" fmla="*/ 0 w 54"/>
                <a:gd name="T19" fmla="*/ 0 h 22"/>
                <a:gd name="T20" fmla="*/ 0 w 54"/>
                <a:gd name="T21" fmla="*/ 0 h 22"/>
                <a:gd name="T22" fmla="*/ 0 w 54"/>
                <a:gd name="T23" fmla="*/ 0 h 22"/>
                <a:gd name="T24" fmla="*/ 0 w 54"/>
                <a:gd name="T25" fmla="*/ 0 h 22"/>
                <a:gd name="T26" fmla="*/ 0 w 54"/>
                <a:gd name="T27" fmla="*/ 0 h 22"/>
                <a:gd name="T28" fmla="*/ 0 w 54"/>
                <a:gd name="T29" fmla="*/ 0 h 22"/>
                <a:gd name="T30" fmla="*/ 0 w 54"/>
                <a:gd name="T31" fmla="*/ 0 h 22"/>
                <a:gd name="T32" fmla="*/ 0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22"/>
                <a:gd name="T56" fmla="*/ 54 w 54"/>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64" name="Freeform 166">
              <a:extLst>
                <a:ext uri="{FF2B5EF4-FFF2-40B4-BE49-F238E27FC236}">
                  <a16:creationId xmlns:a16="http://schemas.microsoft.com/office/drawing/2014/main" id="{D017FD26-7FCF-4964-91EF-78403F302770}"/>
                </a:ext>
              </a:extLst>
            </p:cNvPr>
            <p:cNvSpPr>
              <a:spLocks/>
            </p:cNvSpPr>
            <p:nvPr/>
          </p:nvSpPr>
          <p:spPr bwMode="auto">
            <a:xfrm>
              <a:off x="1526" y="2412"/>
              <a:ext cx="2" cy="8"/>
            </a:xfrm>
            <a:custGeom>
              <a:avLst/>
              <a:gdLst>
                <a:gd name="T0" fmla="*/ 0 w 6"/>
                <a:gd name="T1" fmla="*/ 0 h 24"/>
                <a:gd name="T2" fmla="*/ 0 w 6"/>
                <a:gd name="T3" fmla="*/ 0 h 24"/>
                <a:gd name="T4" fmla="*/ 0 w 6"/>
                <a:gd name="T5" fmla="*/ 0 h 24"/>
                <a:gd name="T6" fmla="*/ 0 w 6"/>
                <a:gd name="T7" fmla="*/ 0 h 24"/>
                <a:gd name="T8" fmla="*/ 0 w 6"/>
                <a:gd name="T9" fmla="*/ 0 h 24"/>
                <a:gd name="T10" fmla="*/ 0 w 6"/>
                <a:gd name="T11" fmla="*/ 0 h 24"/>
                <a:gd name="T12" fmla="*/ 0 w 6"/>
                <a:gd name="T13" fmla="*/ 0 h 24"/>
                <a:gd name="T14" fmla="*/ 0 w 6"/>
                <a:gd name="T15" fmla="*/ 0 h 24"/>
                <a:gd name="T16" fmla="*/ 0 w 6"/>
                <a:gd name="T17" fmla="*/ 0 h 24"/>
                <a:gd name="T18" fmla="*/ 0 w 6"/>
                <a:gd name="T19" fmla="*/ 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4"/>
                <a:gd name="T32" fmla="*/ 6 w 6"/>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65" name="Freeform 167">
              <a:extLst>
                <a:ext uri="{FF2B5EF4-FFF2-40B4-BE49-F238E27FC236}">
                  <a16:creationId xmlns:a16="http://schemas.microsoft.com/office/drawing/2014/main" id="{5F8DC3B5-E671-47FF-915A-EE090D8272AC}"/>
                </a:ext>
              </a:extLst>
            </p:cNvPr>
            <p:cNvSpPr>
              <a:spLocks/>
            </p:cNvSpPr>
            <p:nvPr/>
          </p:nvSpPr>
          <p:spPr bwMode="auto">
            <a:xfrm>
              <a:off x="1557" y="2438"/>
              <a:ext cx="8" cy="4"/>
            </a:xfrm>
            <a:custGeom>
              <a:avLst/>
              <a:gdLst>
                <a:gd name="T0" fmla="*/ 0 w 27"/>
                <a:gd name="T1" fmla="*/ 0 h 12"/>
                <a:gd name="T2" fmla="*/ 0 w 27"/>
                <a:gd name="T3" fmla="*/ 0 h 12"/>
                <a:gd name="T4" fmla="*/ 0 w 27"/>
                <a:gd name="T5" fmla="*/ 0 h 12"/>
                <a:gd name="T6" fmla="*/ 0 w 27"/>
                <a:gd name="T7" fmla="*/ 0 h 12"/>
                <a:gd name="T8" fmla="*/ 0 60000 65536"/>
                <a:gd name="T9" fmla="*/ 0 60000 65536"/>
                <a:gd name="T10" fmla="*/ 0 60000 65536"/>
                <a:gd name="T11" fmla="*/ 0 60000 65536"/>
                <a:gd name="T12" fmla="*/ 0 w 27"/>
                <a:gd name="T13" fmla="*/ 0 h 12"/>
                <a:gd name="T14" fmla="*/ 27 w 27"/>
                <a:gd name="T15" fmla="*/ 12 h 12"/>
              </a:gdLst>
              <a:ahLst/>
              <a:cxnLst>
                <a:cxn ang="T8">
                  <a:pos x="T0" y="T1"/>
                </a:cxn>
                <a:cxn ang="T9">
                  <a:pos x="T2" y="T3"/>
                </a:cxn>
                <a:cxn ang="T10">
                  <a:pos x="T4" y="T5"/>
                </a:cxn>
                <a:cxn ang="T11">
                  <a:pos x="T6" y="T7"/>
                </a:cxn>
              </a:cxnLst>
              <a:rect l="T12" t="T13" r="T14" b="T15"/>
              <a:pathLst>
                <a:path w="27" h="12">
                  <a:moveTo>
                    <a:pt x="0" y="12"/>
                  </a:moveTo>
                  <a:lnTo>
                    <a:pt x="27" y="12"/>
                  </a:lnTo>
                  <a:lnTo>
                    <a:pt x="14" y="0"/>
                  </a:lnTo>
                  <a:lnTo>
                    <a:pt x="0"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66" name="Freeform 168">
              <a:extLst>
                <a:ext uri="{FF2B5EF4-FFF2-40B4-BE49-F238E27FC236}">
                  <a16:creationId xmlns:a16="http://schemas.microsoft.com/office/drawing/2014/main" id="{A07FC7D6-B1BD-481C-8E60-A870227696FD}"/>
                </a:ext>
              </a:extLst>
            </p:cNvPr>
            <p:cNvSpPr>
              <a:spLocks/>
            </p:cNvSpPr>
            <p:nvPr/>
          </p:nvSpPr>
          <p:spPr bwMode="auto">
            <a:xfrm>
              <a:off x="1486" y="2444"/>
              <a:ext cx="244" cy="224"/>
            </a:xfrm>
            <a:custGeom>
              <a:avLst/>
              <a:gdLst>
                <a:gd name="T0" fmla="*/ 0 w 743"/>
                <a:gd name="T1" fmla="*/ 0 h 672"/>
                <a:gd name="T2" fmla="*/ 0 w 743"/>
                <a:gd name="T3" fmla="*/ 0 h 672"/>
                <a:gd name="T4" fmla="*/ 0 w 743"/>
                <a:gd name="T5" fmla="*/ 0 h 672"/>
                <a:gd name="T6" fmla="*/ 0 w 743"/>
                <a:gd name="T7" fmla="*/ 0 h 672"/>
                <a:gd name="T8" fmla="*/ 0 w 743"/>
                <a:gd name="T9" fmla="*/ 0 h 672"/>
                <a:gd name="T10" fmla="*/ 0 w 743"/>
                <a:gd name="T11" fmla="*/ 0 h 672"/>
                <a:gd name="T12" fmla="*/ 0 w 743"/>
                <a:gd name="T13" fmla="*/ 0 h 672"/>
                <a:gd name="T14" fmla="*/ 0 w 743"/>
                <a:gd name="T15" fmla="*/ 0 h 672"/>
                <a:gd name="T16" fmla="*/ 0 w 743"/>
                <a:gd name="T17" fmla="*/ 0 h 672"/>
                <a:gd name="T18" fmla="*/ 0 w 743"/>
                <a:gd name="T19" fmla="*/ 0 h 672"/>
                <a:gd name="T20" fmla="*/ 0 w 743"/>
                <a:gd name="T21" fmla="*/ 0 h 672"/>
                <a:gd name="T22" fmla="*/ 0 w 743"/>
                <a:gd name="T23" fmla="*/ 0 h 672"/>
                <a:gd name="T24" fmla="*/ 0 w 743"/>
                <a:gd name="T25" fmla="*/ 0 h 672"/>
                <a:gd name="T26" fmla="*/ 0 w 743"/>
                <a:gd name="T27" fmla="*/ 0 h 672"/>
                <a:gd name="T28" fmla="*/ 0 w 743"/>
                <a:gd name="T29" fmla="*/ 0 h 672"/>
                <a:gd name="T30" fmla="*/ 0 w 743"/>
                <a:gd name="T31" fmla="*/ 0 h 672"/>
                <a:gd name="T32" fmla="*/ 0 w 743"/>
                <a:gd name="T33" fmla="*/ 0 h 672"/>
                <a:gd name="T34" fmla="*/ 0 w 743"/>
                <a:gd name="T35" fmla="*/ 0 h 672"/>
                <a:gd name="T36" fmla="*/ 0 w 743"/>
                <a:gd name="T37" fmla="*/ 0 h 672"/>
                <a:gd name="T38" fmla="*/ 0 w 743"/>
                <a:gd name="T39" fmla="*/ 0 h 672"/>
                <a:gd name="T40" fmla="*/ 0 w 743"/>
                <a:gd name="T41" fmla="*/ 0 h 672"/>
                <a:gd name="T42" fmla="*/ 0 w 743"/>
                <a:gd name="T43" fmla="*/ 0 h 672"/>
                <a:gd name="T44" fmla="*/ 0 w 743"/>
                <a:gd name="T45" fmla="*/ 0 h 672"/>
                <a:gd name="T46" fmla="*/ 0 w 743"/>
                <a:gd name="T47" fmla="*/ 0 h 672"/>
                <a:gd name="T48" fmla="*/ 0 w 743"/>
                <a:gd name="T49" fmla="*/ 0 h 672"/>
                <a:gd name="T50" fmla="*/ 0 w 743"/>
                <a:gd name="T51" fmla="*/ 0 h 672"/>
                <a:gd name="T52" fmla="*/ 0 w 743"/>
                <a:gd name="T53" fmla="*/ 0 h 672"/>
                <a:gd name="T54" fmla="*/ 0 w 743"/>
                <a:gd name="T55" fmla="*/ 0 h 672"/>
                <a:gd name="T56" fmla="*/ 0 w 743"/>
                <a:gd name="T57" fmla="*/ 0 h 672"/>
                <a:gd name="T58" fmla="*/ 0 w 743"/>
                <a:gd name="T59" fmla="*/ 0 h 672"/>
                <a:gd name="T60" fmla="*/ 0 w 743"/>
                <a:gd name="T61" fmla="*/ 0 h 672"/>
                <a:gd name="T62" fmla="*/ 0 w 743"/>
                <a:gd name="T63" fmla="*/ 0 h 672"/>
                <a:gd name="T64" fmla="*/ 0 w 743"/>
                <a:gd name="T65" fmla="*/ 0 h 672"/>
                <a:gd name="T66" fmla="*/ 0 w 743"/>
                <a:gd name="T67" fmla="*/ 0 h 672"/>
                <a:gd name="T68" fmla="*/ 0 w 743"/>
                <a:gd name="T69" fmla="*/ 0 h 672"/>
                <a:gd name="T70" fmla="*/ 0 w 743"/>
                <a:gd name="T71" fmla="*/ 0 h 672"/>
                <a:gd name="T72" fmla="*/ 0 w 743"/>
                <a:gd name="T73" fmla="*/ 0 h 672"/>
                <a:gd name="T74" fmla="*/ 0 w 743"/>
                <a:gd name="T75" fmla="*/ 0 h 672"/>
                <a:gd name="T76" fmla="*/ 0 w 743"/>
                <a:gd name="T77" fmla="*/ 0 h 672"/>
                <a:gd name="T78" fmla="*/ 0 w 743"/>
                <a:gd name="T79" fmla="*/ 0 h 672"/>
                <a:gd name="T80" fmla="*/ 0 w 743"/>
                <a:gd name="T81" fmla="*/ 0 h 672"/>
                <a:gd name="T82" fmla="*/ 0 w 743"/>
                <a:gd name="T83" fmla="*/ 0 h 672"/>
                <a:gd name="T84" fmla="*/ 0 w 743"/>
                <a:gd name="T85" fmla="*/ 0 h 672"/>
                <a:gd name="T86" fmla="*/ 0 w 743"/>
                <a:gd name="T87" fmla="*/ 0 h 672"/>
                <a:gd name="T88" fmla="*/ 0 w 743"/>
                <a:gd name="T89" fmla="*/ 0 h 672"/>
                <a:gd name="T90" fmla="*/ 0 w 743"/>
                <a:gd name="T91" fmla="*/ 0 h 672"/>
                <a:gd name="T92" fmla="*/ 0 w 743"/>
                <a:gd name="T93" fmla="*/ 0 h 672"/>
                <a:gd name="T94" fmla="*/ 0 w 743"/>
                <a:gd name="T95" fmla="*/ 0 h 672"/>
                <a:gd name="T96" fmla="*/ 0 w 743"/>
                <a:gd name="T97" fmla="*/ 0 h 672"/>
                <a:gd name="T98" fmla="*/ 0 w 743"/>
                <a:gd name="T99" fmla="*/ 0 h 672"/>
                <a:gd name="T100" fmla="*/ 0 w 743"/>
                <a:gd name="T101" fmla="*/ 0 h 672"/>
                <a:gd name="T102" fmla="*/ 0 w 743"/>
                <a:gd name="T103" fmla="*/ 0 h 672"/>
                <a:gd name="T104" fmla="*/ 0 w 743"/>
                <a:gd name="T105" fmla="*/ 0 h 672"/>
                <a:gd name="T106" fmla="*/ 0 w 743"/>
                <a:gd name="T107" fmla="*/ 0 h 672"/>
                <a:gd name="T108" fmla="*/ 0 w 743"/>
                <a:gd name="T109" fmla="*/ 0 h 672"/>
                <a:gd name="T110" fmla="*/ 0 w 743"/>
                <a:gd name="T111" fmla="*/ 0 h 672"/>
                <a:gd name="T112" fmla="*/ 0 w 743"/>
                <a:gd name="T113" fmla="*/ 0 h 672"/>
                <a:gd name="T114" fmla="*/ 0 w 743"/>
                <a:gd name="T115" fmla="*/ 0 h 672"/>
                <a:gd name="T116" fmla="*/ 0 w 743"/>
                <a:gd name="T117" fmla="*/ 0 h 672"/>
                <a:gd name="T118" fmla="*/ 0 w 743"/>
                <a:gd name="T119" fmla="*/ 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3"/>
                <a:gd name="T181" fmla="*/ 0 h 672"/>
                <a:gd name="T182" fmla="*/ 743 w 743"/>
                <a:gd name="T183" fmla="*/ 672 h 6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sp>
        <p:nvSpPr>
          <p:cNvPr id="1267" name="Freeform 169">
            <a:extLst>
              <a:ext uri="{FF2B5EF4-FFF2-40B4-BE49-F238E27FC236}">
                <a16:creationId xmlns:a16="http://schemas.microsoft.com/office/drawing/2014/main" id="{4328063E-906D-4F86-88B0-67CDE67CD690}"/>
              </a:ext>
            </a:extLst>
          </p:cNvPr>
          <p:cNvSpPr>
            <a:spLocks/>
          </p:cNvSpPr>
          <p:nvPr>
            <p:custDataLst>
              <p:tags r:id="rId96"/>
            </p:custDataLst>
          </p:nvPr>
        </p:nvSpPr>
        <p:spPr bwMode="auto">
          <a:xfrm>
            <a:off x="7303021" y="5166842"/>
            <a:ext cx="31750" cy="11112"/>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23"/>
              <a:gd name="T77" fmla="*/ 79 w 79"/>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68" name="Freeform 170">
            <a:extLst>
              <a:ext uri="{FF2B5EF4-FFF2-40B4-BE49-F238E27FC236}">
                <a16:creationId xmlns:a16="http://schemas.microsoft.com/office/drawing/2014/main" id="{1E49A97B-4ED8-4255-8CFC-70242FE585FF}"/>
              </a:ext>
            </a:extLst>
          </p:cNvPr>
          <p:cNvSpPr>
            <a:spLocks/>
          </p:cNvSpPr>
          <p:nvPr>
            <p:custDataLst>
              <p:tags r:id="rId97"/>
            </p:custDataLst>
          </p:nvPr>
        </p:nvSpPr>
        <p:spPr bwMode="auto">
          <a:xfrm>
            <a:off x="7418908" y="5300192"/>
            <a:ext cx="1588" cy="4762"/>
          </a:xfrm>
          <a:custGeom>
            <a:avLst/>
            <a:gdLst>
              <a:gd name="T0" fmla="*/ 0 w 1588"/>
              <a:gd name="T1" fmla="*/ 0 h 6"/>
              <a:gd name="T2" fmla="*/ 0 w 1588"/>
              <a:gd name="T3" fmla="*/ 2147483647 h 6"/>
              <a:gd name="T4" fmla="*/ 0 w 1588"/>
              <a:gd name="T5" fmla="*/ 0 h 6"/>
              <a:gd name="T6" fmla="*/ 0 60000 65536"/>
              <a:gd name="T7" fmla="*/ 0 60000 65536"/>
              <a:gd name="T8" fmla="*/ 0 60000 65536"/>
              <a:gd name="T9" fmla="*/ 0 w 1588"/>
              <a:gd name="T10" fmla="*/ 0 h 6"/>
              <a:gd name="T11" fmla="*/ 1588 w 1588"/>
              <a:gd name="T12" fmla="*/ 6 h 6"/>
            </a:gdLst>
            <a:ahLst/>
            <a:cxnLst>
              <a:cxn ang="T6">
                <a:pos x="T0" y="T1"/>
              </a:cxn>
              <a:cxn ang="T7">
                <a:pos x="T2" y="T3"/>
              </a:cxn>
              <a:cxn ang="T8">
                <a:pos x="T4" y="T5"/>
              </a:cxn>
            </a:cxnLst>
            <a:rect l="T9" t="T10" r="T11" b="T12"/>
            <a:pathLst>
              <a:path w="1588" h="6">
                <a:moveTo>
                  <a:pt x="0" y="0"/>
                </a:moveTo>
                <a:lnTo>
                  <a:pt x="0" y="6"/>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69" name="Line 171">
            <a:extLst>
              <a:ext uri="{FF2B5EF4-FFF2-40B4-BE49-F238E27FC236}">
                <a16:creationId xmlns:a16="http://schemas.microsoft.com/office/drawing/2014/main" id="{9097BC18-67F2-41E7-BB94-5239EE2EDE3B}"/>
              </a:ext>
            </a:extLst>
          </p:cNvPr>
          <p:cNvSpPr>
            <a:spLocks noChangeShapeType="1"/>
          </p:cNvSpPr>
          <p:nvPr>
            <p:custDataLst>
              <p:tags r:id="rId98"/>
            </p:custDataLst>
          </p:nvPr>
        </p:nvSpPr>
        <p:spPr bwMode="auto">
          <a:xfrm flipV="1">
            <a:off x="7509396" y="5298604"/>
            <a:ext cx="1587" cy="12700"/>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70" name="Freeform 172">
            <a:extLst>
              <a:ext uri="{FF2B5EF4-FFF2-40B4-BE49-F238E27FC236}">
                <a16:creationId xmlns:a16="http://schemas.microsoft.com/office/drawing/2014/main" id="{14A50ADD-DF05-44A1-8EA2-3F2DDB44E759}"/>
              </a:ext>
            </a:extLst>
          </p:cNvPr>
          <p:cNvSpPr>
            <a:spLocks/>
          </p:cNvSpPr>
          <p:nvPr>
            <p:custDataLst>
              <p:tags r:id="rId99"/>
            </p:custDataLst>
          </p:nvPr>
        </p:nvSpPr>
        <p:spPr bwMode="auto">
          <a:xfrm>
            <a:off x="7509396" y="5298604"/>
            <a:ext cx="3175" cy="15875"/>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30"/>
              <a:gd name="T29" fmla="*/ 5 w 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71" name="Freeform 173">
            <a:extLst>
              <a:ext uri="{FF2B5EF4-FFF2-40B4-BE49-F238E27FC236}">
                <a16:creationId xmlns:a16="http://schemas.microsoft.com/office/drawing/2014/main" id="{EDAD4EA2-45BF-4301-B8E8-D43661E1DC77}"/>
              </a:ext>
            </a:extLst>
          </p:cNvPr>
          <p:cNvSpPr>
            <a:spLocks/>
          </p:cNvSpPr>
          <p:nvPr>
            <p:custDataLst>
              <p:tags r:id="rId100"/>
            </p:custDataLst>
          </p:nvPr>
        </p:nvSpPr>
        <p:spPr bwMode="auto">
          <a:xfrm>
            <a:off x="7807846" y="4768379"/>
            <a:ext cx="22225" cy="2857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55"/>
              <a:gd name="T50" fmla="*/ 53 w 53"/>
              <a:gd name="T51" fmla="*/ 55 h 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72" name="Freeform 174">
            <a:extLst>
              <a:ext uri="{FF2B5EF4-FFF2-40B4-BE49-F238E27FC236}">
                <a16:creationId xmlns:a16="http://schemas.microsoft.com/office/drawing/2014/main" id="{62BC01C3-0E95-4F3F-99F3-4F2BFB2ED7A6}"/>
              </a:ext>
            </a:extLst>
          </p:cNvPr>
          <p:cNvSpPr>
            <a:spLocks/>
          </p:cNvSpPr>
          <p:nvPr>
            <p:custDataLst>
              <p:tags r:id="rId101"/>
            </p:custDataLst>
          </p:nvPr>
        </p:nvSpPr>
        <p:spPr bwMode="auto">
          <a:xfrm>
            <a:off x="7814196" y="4695354"/>
            <a:ext cx="26987" cy="39688"/>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5"/>
              <a:gd name="T82" fmla="*/ 0 h 75"/>
              <a:gd name="T83" fmla="*/ 65 w 65"/>
              <a:gd name="T84" fmla="*/ 75 h 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73" name="Freeform 175">
            <a:extLst>
              <a:ext uri="{FF2B5EF4-FFF2-40B4-BE49-F238E27FC236}">
                <a16:creationId xmlns:a16="http://schemas.microsoft.com/office/drawing/2014/main" id="{D8F341B0-4733-441B-97DF-4AEDB41154F2}"/>
              </a:ext>
            </a:extLst>
          </p:cNvPr>
          <p:cNvSpPr>
            <a:spLocks/>
          </p:cNvSpPr>
          <p:nvPr>
            <p:custDataLst>
              <p:tags r:id="rId102"/>
            </p:custDataLst>
          </p:nvPr>
        </p:nvSpPr>
        <p:spPr bwMode="auto">
          <a:xfrm>
            <a:off x="7790383" y="4671542"/>
            <a:ext cx="17463" cy="30162"/>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2"/>
              <a:gd name="T29" fmla="*/ 40 w 40"/>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74" name="Freeform 176">
            <a:extLst>
              <a:ext uri="{FF2B5EF4-FFF2-40B4-BE49-F238E27FC236}">
                <a16:creationId xmlns:a16="http://schemas.microsoft.com/office/drawing/2014/main" id="{8F9839D0-8018-4F09-B579-71AD33227CE5}"/>
              </a:ext>
            </a:extLst>
          </p:cNvPr>
          <p:cNvSpPr>
            <a:spLocks/>
          </p:cNvSpPr>
          <p:nvPr>
            <p:custDataLst>
              <p:tags r:id="rId103"/>
            </p:custDataLst>
          </p:nvPr>
        </p:nvSpPr>
        <p:spPr bwMode="auto">
          <a:xfrm>
            <a:off x="7709421" y="4549304"/>
            <a:ext cx="68262" cy="138113"/>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9"/>
              <a:gd name="T112" fmla="*/ 0 h 259"/>
              <a:gd name="T113" fmla="*/ 159 w 159"/>
              <a:gd name="T114" fmla="*/ 259 h 2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75" name="Line 177">
            <a:extLst>
              <a:ext uri="{FF2B5EF4-FFF2-40B4-BE49-F238E27FC236}">
                <a16:creationId xmlns:a16="http://schemas.microsoft.com/office/drawing/2014/main" id="{88946E3A-B2BD-486D-A6E8-4CEBD191BD9D}"/>
              </a:ext>
            </a:extLst>
          </p:cNvPr>
          <p:cNvSpPr>
            <a:spLocks noChangeShapeType="1"/>
          </p:cNvSpPr>
          <p:nvPr>
            <p:custDataLst>
              <p:tags r:id="rId104"/>
            </p:custDataLst>
          </p:nvPr>
        </p:nvSpPr>
        <p:spPr bwMode="auto">
          <a:xfrm flipH="1" flipV="1">
            <a:off x="7703071" y="4515967"/>
            <a:ext cx="6350" cy="33337"/>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76" name="Freeform 178">
            <a:extLst>
              <a:ext uri="{FF2B5EF4-FFF2-40B4-BE49-F238E27FC236}">
                <a16:creationId xmlns:a16="http://schemas.microsoft.com/office/drawing/2014/main" id="{DB4DF418-5EF0-4E55-B3DB-2D9AA11D4484}"/>
              </a:ext>
            </a:extLst>
          </p:cNvPr>
          <p:cNvSpPr>
            <a:spLocks/>
          </p:cNvSpPr>
          <p:nvPr>
            <p:custDataLst>
              <p:tags r:id="rId105"/>
            </p:custDataLst>
          </p:nvPr>
        </p:nvSpPr>
        <p:spPr bwMode="auto">
          <a:xfrm>
            <a:off x="7703071" y="4500092"/>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 name="T15" fmla="*/ 0 w 13"/>
              <a:gd name="T16" fmla="*/ 0 h 25"/>
              <a:gd name="T17" fmla="*/ 13 w 13"/>
              <a:gd name="T18" fmla="*/ 25 h 25"/>
            </a:gdLst>
            <a:ahLst/>
            <a:cxnLst>
              <a:cxn ang="T10">
                <a:pos x="T0" y="T1"/>
              </a:cxn>
              <a:cxn ang="T11">
                <a:pos x="T2" y="T3"/>
              </a:cxn>
              <a:cxn ang="T12">
                <a:pos x="T4" y="T5"/>
              </a:cxn>
              <a:cxn ang="T13">
                <a:pos x="T6" y="T7"/>
              </a:cxn>
              <a:cxn ang="T14">
                <a:pos x="T8" y="T9"/>
              </a:cxn>
            </a:cxnLst>
            <a:rect l="T15" t="T16" r="T17" b="T18"/>
            <a:pathLst>
              <a:path w="13" h="25">
                <a:moveTo>
                  <a:pt x="0" y="25"/>
                </a:moveTo>
                <a:lnTo>
                  <a:pt x="1" y="19"/>
                </a:lnTo>
                <a:lnTo>
                  <a:pt x="4" y="13"/>
                </a:lnTo>
                <a:lnTo>
                  <a:pt x="8" y="6"/>
                </a:lnTo>
                <a:lnTo>
                  <a:pt x="1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77" name="Line 179">
            <a:extLst>
              <a:ext uri="{FF2B5EF4-FFF2-40B4-BE49-F238E27FC236}">
                <a16:creationId xmlns:a16="http://schemas.microsoft.com/office/drawing/2014/main" id="{B84EBA6D-6653-4FFE-8CE9-2937789D1A4A}"/>
              </a:ext>
            </a:extLst>
          </p:cNvPr>
          <p:cNvSpPr>
            <a:spLocks noChangeShapeType="1"/>
          </p:cNvSpPr>
          <p:nvPr>
            <p:custDataLst>
              <p:tags r:id="rId106"/>
            </p:custDataLst>
          </p:nvPr>
        </p:nvSpPr>
        <p:spPr bwMode="auto">
          <a:xfrm flipV="1">
            <a:off x="7709421" y="4487392"/>
            <a:ext cx="0" cy="12700"/>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78" name="Freeform 180">
            <a:extLst>
              <a:ext uri="{FF2B5EF4-FFF2-40B4-BE49-F238E27FC236}">
                <a16:creationId xmlns:a16="http://schemas.microsoft.com/office/drawing/2014/main" id="{E4A579A8-B09C-4DDB-B3DB-F2DA5C23719E}"/>
              </a:ext>
            </a:extLst>
          </p:cNvPr>
          <p:cNvSpPr>
            <a:spLocks/>
          </p:cNvSpPr>
          <p:nvPr>
            <p:custDataLst>
              <p:tags r:id="rId107"/>
            </p:custDataLst>
          </p:nvPr>
        </p:nvSpPr>
        <p:spPr bwMode="auto">
          <a:xfrm>
            <a:off x="7663383" y="4420717"/>
            <a:ext cx="46038" cy="6667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123"/>
              <a:gd name="T53" fmla="*/ 100 w 100"/>
              <a:gd name="T54" fmla="*/ 123 h 1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79" name="Freeform 181">
            <a:extLst>
              <a:ext uri="{FF2B5EF4-FFF2-40B4-BE49-F238E27FC236}">
                <a16:creationId xmlns:a16="http://schemas.microsoft.com/office/drawing/2014/main" id="{E0D67BDB-F563-43F2-A89F-D661837E2918}"/>
              </a:ext>
            </a:extLst>
          </p:cNvPr>
          <p:cNvSpPr>
            <a:spLocks/>
          </p:cNvSpPr>
          <p:nvPr>
            <p:custDataLst>
              <p:tags r:id="rId108"/>
            </p:custDataLst>
          </p:nvPr>
        </p:nvSpPr>
        <p:spPr bwMode="auto">
          <a:xfrm>
            <a:off x="7677671" y="4363567"/>
            <a:ext cx="1587" cy="50800"/>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 name="T21" fmla="*/ 0 w 5"/>
              <a:gd name="T22" fmla="*/ 0 h 99"/>
              <a:gd name="T23" fmla="*/ 5 w 5"/>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99">
                <a:moveTo>
                  <a:pt x="5" y="0"/>
                </a:moveTo>
                <a:lnTo>
                  <a:pt x="4" y="34"/>
                </a:lnTo>
                <a:lnTo>
                  <a:pt x="1" y="59"/>
                </a:lnTo>
                <a:lnTo>
                  <a:pt x="0" y="69"/>
                </a:lnTo>
                <a:lnTo>
                  <a:pt x="0" y="78"/>
                </a:lnTo>
                <a:lnTo>
                  <a:pt x="2" y="87"/>
                </a:lnTo>
                <a:lnTo>
                  <a:pt x="5" y="9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80" name="Freeform 182">
            <a:extLst>
              <a:ext uri="{FF2B5EF4-FFF2-40B4-BE49-F238E27FC236}">
                <a16:creationId xmlns:a16="http://schemas.microsoft.com/office/drawing/2014/main" id="{8015893A-0C51-4D3D-B1DC-14A788475D72}"/>
              </a:ext>
            </a:extLst>
          </p:cNvPr>
          <p:cNvSpPr>
            <a:spLocks/>
          </p:cNvSpPr>
          <p:nvPr>
            <p:custDataLst>
              <p:tags r:id="rId109"/>
            </p:custDataLst>
          </p:nvPr>
        </p:nvSpPr>
        <p:spPr bwMode="auto">
          <a:xfrm>
            <a:off x="7684021" y="4357217"/>
            <a:ext cx="7937" cy="36512"/>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 name="T15" fmla="*/ 0 w 14"/>
              <a:gd name="T16" fmla="*/ 0 h 68"/>
              <a:gd name="T17" fmla="*/ 14 w 14"/>
              <a:gd name="T18" fmla="*/ 68 h 68"/>
            </a:gdLst>
            <a:ahLst/>
            <a:cxnLst>
              <a:cxn ang="T10">
                <a:pos x="T0" y="T1"/>
              </a:cxn>
              <a:cxn ang="T11">
                <a:pos x="T2" y="T3"/>
              </a:cxn>
              <a:cxn ang="T12">
                <a:pos x="T4" y="T5"/>
              </a:cxn>
              <a:cxn ang="T13">
                <a:pos x="T6" y="T7"/>
              </a:cxn>
              <a:cxn ang="T14">
                <a:pos x="T8" y="T9"/>
              </a:cxn>
            </a:cxnLst>
            <a:rect l="T15" t="T16" r="T17" b="T18"/>
            <a:pathLst>
              <a:path w="14" h="68">
                <a:moveTo>
                  <a:pt x="14" y="0"/>
                </a:moveTo>
                <a:lnTo>
                  <a:pt x="8" y="16"/>
                </a:lnTo>
                <a:lnTo>
                  <a:pt x="4" y="33"/>
                </a:lnTo>
                <a:lnTo>
                  <a:pt x="2" y="52"/>
                </a:lnTo>
                <a:lnTo>
                  <a:pt x="0" y="6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81" name="Freeform 183">
            <a:extLst>
              <a:ext uri="{FF2B5EF4-FFF2-40B4-BE49-F238E27FC236}">
                <a16:creationId xmlns:a16="http://schemas.microsoft.com/office/drawing/2014/main" id="{4FE42852-FD07-4C5E-BB4F-E8F188C5BB01}"/>
              </a:ext>
            </a:extLst>
          </p:cNvPr>
          <p:cNvSpPr>
            <a:spLocks/>
          </p:cNvSpPr>
          <p:nvPr>
            <p:custDataLst>
              <p:tags r:id="rId110"/>
            </p:custDataLst>
          </p:nvPr>
        </p:nvSpPr>
        <p:spPr bwMode="auto">
          <a:xfrm>
            <a:off x="7699896" y="4338167"/>
            <a:ext cx="1587" cy="22225"/>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 name="T15" fmla="*/ 0 w 1587"/>
              <a:gd name="T16" fmla="*/ 0 h 43"/>
              <a:gd name="T17" fmla="*/ 1587 w 1587"/>
              <a:gd name="T18" fmla="*/ 43 h 43"/>
            </a:gdLst>
            <a:ahLst/>
            <a:cxnLst>
              <a:cxn ang="T10">
                <a:pos x="T0" y="T1"/>
              </a:cxn>
              <a:cxn ang="T11">
                <a:pos x="T2" y="T3"/>
              </a:cxn>
              <a:cxn ang="T12">
                <a:pos x="T4" y="T5"/>
              </a:cxn>
              <a:cxn ang="T13">
                <a:pos x="T6" y="T7"/>
              </a:cxn>
              <a:cxn ang="T14">
                <a:pos x="T8" y="T9"/>
              </a:cxn>
            </a:cxnLst>
            <a:rect l="T15" t="T16" r="T17" b="T18"/>
            <a:pathLst>
              <a:path w="1587" h="43">
                <a:moveTo>
                  <a:pt x="0" y="0"/>
                </a:moveTo>
                <a:lnTo>
                  <a:pt x="0" y="13"/>
                </a:lnTo>
                <a:lnTo>
                  <a:pt x="0" y="26"/>
                </a:lnTo>
                <a:lnTo>
                  <a:pt x="0" y="37"/>
                </a:lnTo>
                <a:lnTo>
                  <a:pt x="0" y="4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82" name="Line 184">
            <a:extLst>
              <a:ext uri="{FF2B5EF4-FFF2-40B4-BE49-F238E27FC236}">
                <a16:creationId xmlns:a16="http://schemas.microsoft.com/office/drawing/2014/main" id="{1B17C114-ADAD-41E6-99AF-5CBE087626CA}"/>
              </a:ext>
            </a:extLst>
          </p:cNvPr>
          <p:cNvSpPr>
            <a:spLocks noChangeShapeType="1"/>
          </p:cNvSpPr>
          <p:nvPr>
            <p:custDataLst>
              <p:tags r:id="rId111"/>
            </p:custDataLst>
          </p:nvPr>
        </p:nvSpPr>
        <p:spPr bwMode="auto">
          <a:xfrm flipV="1">
            <a:off x="7699896" y="4357217"/>
            <a:ext cx="1587" cy="3175"/>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83" name="Freeform 185">
            <a:extLst>
              <a:ext uri="{FF2B5EF4-FFF2-40B4-BE49-F238E27FC236}">
                <a16:creationId xmlns:a16="http://schemas.microsoft.com/office/drawing/2014/main" id="{61E28030-ADD8-4DC9-8D1D-FBE71CD02E85}"/>
              </a:ext>
            </a:extLst>
          </p:cNvPr>
          <p:cNvSpPr>
            <a:spLocks/>
          </p:cNvSpPr>
          <p:nvPr>
            <p:custDataLst>
              <p:tags r:id="rId112"/>
            </p:custDataLst>
          </p:nvPr>
        </p:nvSpPr>
        <p:spPr bwMode="auto">
          <a:xfrm>
            <a:off x="7684021" y="4341342"/>
            <a:ext cx="1587" cy="15875"/>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 name="T15" fmla="*/ 0 w 1587"/>
              <a:gd name="T16" fmla="*/ 0 h 31"/>
              <a:gd name="T17" fmla="*/ 1587 w 1587"/>
              <a:gd name="T18" fmla="*/ 31 h 31"/>
            </a:gdLst>
            <a:ahLst/>
            <a:cxnLst>
              <a:cxn ang="T10">
                <a:pos x="T0" y="T1"/>
              </a:cxn>
              <a:cxn ang="T11">
                <a:pos x="T2" y="T3"/>
              </a:cxn>
              <a:cxn ang="T12">
                <a:pos x="T4" y="T5"/>
              </a:cxn>
              <a:cxn ang="T13">
                <a:pos x="T6" y="T7"/>
              </a:cxn>
              <a:cxn ang="T14">
                <a:pos x="T8" y="T9"/>
              </a:cxn>
            </a:cxnLst>
            <a:rect l="T15" t="T16" r="T17" b="T18"/>
            <a:pathLst>
              <a:path w="1587" h="31">
                <a:moveTo>
                  <a:pt x="0" y="31"/>
                </a:moveTo>
                <a:lnTo>
                  <a:pt x="0" y="22"/>
                </a:lnTo>
                <a:lnTo>
                  <a:pt x="0" y="15"/>
                </a:lnTo>
                <a:lnTo>
                  <a:pt x="0" y="8"/>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84" name="Freeform 186">
            <a:extLst>
              <a:ext uri="{FF2B5EF4-FFF2-40B4-BE49-F238E27FC236}">
                <a16:creationId xmlns:a16="http://schemas.microsoft.com/office/drawing/2014/main" id="{0AE9ACF7-9188-4449-B53D-CB832F7EE91E}"/>
              </a:ext>
            </a:extLst>
          </p:cNvPr>
          <p:cNvSpPr>
            <a:spLocks/>
          </p:cNvSpPr>
          <p:nvPr>
            <p:custDataLst>
              <p:tags r:id="rId113"/>
            </p:custDataLst>
          </p:nvPr>
        </p:nvSpPr>
        <p:spPr bwMode="auto">
          <a:xfrm>
            <a:off x="7404621" y="5330354"/>
            <a:ext cx="96837" cy="87313"/>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167"/>
              <a:gd name="T101" fmla="*/ 225 w 22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85" name="Freeform 187">
            <a:extLst>
              <a:ext uri="{FF2B5EF4-FFF2-40B4-BE49-F238E27FC236}">
                <a16:creationId xmlns:a16="http://schemas.microsoft.com/office/drawing/2014/main" id="{888E0F44-7A5B-41E0-897B-844F92732469}"/>
              </a:ext>
            </a:extLst>
          </p:cNvPr>
          <p:cNvSpPr>
            <a:spLocks/>
          </p:cNvSpPr>
          <p:nvPr>
            <p:custDataLst>
              <p:tags r:id="rId114"/>
            </p:custDataLst>
          </p:nvPr>
        </p:nvSpPr>
        <p:spPr bwMode="auto">
          <a:xfrm>
            <a:off x="7542733" y="4549304"/>
            <a:ext cx="3175" cy="1746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31"/>
              <a:gd name="T29" fmla="*/ 7 w 7"/>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86" name="Freeform 188">
            <a:extLst>
              <a:ext uri="{FF2B5EF4-FFF2-40B4-BE49-F238E27FC236}">
                <a16:creationId xmlns:a16="http://schemas.microsoft.com/office/drawing/2014/main" id="{61C412D8-5E20-4732-9792-8EFAC75B62BA}"/>
              </a:ext>
            </a:extLst>
          </p:cNvPr>
          <p:cNvSpPr>
            <a:spLocks/>
          </p:cNvSpPr>
          <p:nvPr>
            <p:custDataLst>
              <p:tags r:id="rId115"/>
            </p:custDataLst>
          </p:nvPr>
        </p:nvSpPr>
        <p:spPr bwMode="auto">
          <a:xfrm>
            <a:off x="7476058" y="4471517"/>
            <a:ext cx="15875"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
              <a:gd name="T49" fmla="*/ 0 h 31"/>
              <a:gd name="T50" fmla="*/ 33 w 33"/>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87" name="Freeform 189">
            <a:extLst>
              <a:ext uri="{FF2B5EF4-FFF2-40B4-BE49-F238E27FC236}">
                <a16:creationId xmlns:a16="http://schemas.microsoft.com/office/drawing/2014/main" id="{E3C18B03-6797-43CC-A4CE-B15EDD421B2D}"/>
              </a:ext>
            </a:extLst>
          </p:cNvPr>
          <p:cNvSpPr>
            <a:spLocks/>
          </p:cNvSpPr>
          <p:nvPr>
            <p:custDataLst>
              <p:tags r:id="rId116"/>
            </p:custDataLst>
          </p:nvPr>
        </p:nvSpPr>
        <p:spPr bwMode="auto">
          <a:xfrm>
            <a:off x="7491933" y="4384204"/>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88" name="Freeform 190">
            <a:extLst>
              <a:ext uri="{FF2B5EF4-FFF2-40B4-BE49-F238E27FC236}">
                <a16:creationId xmlns:a16="http://schemas.microsoft.com/office/drawing/2014/main" id="{F8BFB6AA-8AB9-4BA9-9035-95998301ED43}"/>
              </a:ext>
            </a:extLst>
          </p:cNvPr>
          <p:cNvSpPr>
            <a:spLocks/>
          </p:cNvSpPr>
          <p:nvPr>
            <p:custDataLst>
              <p:tags r:id="rId117"/>
            </p:custDataLst>
          </p:nvPr>
        </p:nvSpPr>
        <p:spPr bwMode="auto">
          <a:xfrm>
            <a:off x="7331596" y="4387379"/>
            <a:ext cx="36512" cy="2222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42"/>
              <a:gd name="T77" fmla="*/ 87 w 87"/>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89" name="Freeform 191">
            <a:extLst>
              <a:ext uri="{FF2B5EF4-FFF2-40B4-BE49-F238E27FC236}">
                <a16:creationId xmlns:a16="http://schemas.microsoft.com/office/drawing/2014/main" id="{0A8E7B68-9D7A-434F-B16C-82F184CB9A41}"/>
              </a:ext>
            </a:extLst>
          </p:cNvPr>
          <p:cNvSpPr>
            <a:spLocks/>
          </p:cNvSpPr>
          <p:nvPr>
            <p:custDataLst>
              <p:tags r:id="rId118"/>
            </p:custDataLst>
          </p:nvPr>
        </p:nvSpPr>
        <p:spPr bwMode="auto">
          <a:xfrm>
            <a:off x="7576071" y="4850929"/>
            <a:ext cx="1587" cy="14288"/>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 name="T15" fmla="*/ 0 w 7"/>
              <a:gd name="T16" fmla="*/ 0 h 31"/>
              <a:gd name="T17" fmla="*/ 7 w 7"/>
              <a:gd name="T18" fmla="*/ 31 h 31"/>
            </a:gdLst>
            <a:ahLst/>
            <a:cxnLst>
              <a:cxn ang="T10">
                <a:pos x="T0" y="T1"/>
              </a:cxn>
              <a:cxn ang="T11">
                <a:pos x="T2" y="T3"/>
              </a:cxn>
              <a:cxn ang="T12">
                <a:pos x="T4" y="T5"/>
              </a:cxn>
              <a:cxn ang="T13">
                <a:pos x="T6" y="T7"/>
              </a:cxn>
              <a:cxn ang="T14">
                <a:pos x="T8" y="T9"/>
              </a:cxn>
            </a:cxnLst>
            <a:rect l="T15" t="T16" r="T17" b="T18"/>
            <a:pathLst>
              <a:path w="7" h="31">
                <a:moveTo>
                  <a:pt x="0" y="0"/>
                </a:moveTo>
                <a:lnTo>
                  <a:pt x="7" y="0"/>
                </a:lnTo>
                <a:lnTo>
                  <a:pt x="7" y="18"/>
                </a:lnTo>
                <a:lnTo>
                  <a:pt x="0" y="31"/>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90" name="Freeform 192">
            <a:extLst>
              <a:ext uri="{FF2B5EF4-FFF2-40B4-BE49-F238E27FC236}">
                <a16:creationId xmlns:a16="http://schemas.microsoft.com/office/drawing/2014/main" id="{EC716821-E3C3-4455-91A6-84CCEE29E472}"/>
              </a:ext>
            </a:extLst>
          </p:cNvPr>
          <p:cNvSpPr>
            <a:spLocks/>
          </p:cNvSpPr>
          <p:nvPr>
            <p:custDataLst>
              <p:tags r:id="rId119"/>
            </p:custDataLst>
          </p:nvPr>
        </p:nvSpPr>
        <p:spPr bwMode="auto">
          <a:xfrm>
            <a:off x="6812483" y="4357217"/>
            <a:ext cx="1019175" cy="908050"/>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32"/>
              <a:gd name="T178" fmla="*/ 0 h 1731"/>
              <a:gd name="T179" fmla="*/ 2332 w 2332"/>
              <a:gd name="T180" fmla="*/ 1731 h 173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91" name="Freeform 193">
            <a:extLst>
              <a:ext uri="{FF2B5EF4-FFF2-40B4-BE49-F238E27FC236}">
                <a16:creationId xmlns:a16="http://schemas.microsoft.com/office/drawing/2014/main" id="{08288157-2182-4430-B4E0-6516F3F5F0D4}"/>
              </a:ext>
            </a:extLst>
          </p:cNvPr>
          <p:cNvSpPr>
            <a:spLocks/>
          </p:cNvSpPr>
          <p:nvPr>
            <p:custDataLst>
              <p:tags r:id="rId120"/>
            </p:custDataLst>
          </p:nvPr>
        </p:nvSpPr>
        <p:spPr bwMode="auto">
          <a:xfrm>
            <a:off x="1299096" y="3023717"/>
            <a:ext cx="668337" cy="5810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35"/>
              <a:gd name="T184" fmla="*/ 0 h 1109"/>
              <a:gd name="T185" fmla="*/ 1535 w 1535"/>
              <a:gd name="T186" fmla="*/ 1109 h 11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92" name="Freeform 194">
            <a:extLst>
              <a:ext uri="{FF2B5EF4-FFF2-40B4-BE49-F238E27FC236}">
                <a16:creationId xmlns:a16="http://schemas.microsoft.com/office/drawing/2014/main" id="{AE6F2862-A1F2-46C0-B183-1DB62919464B}"/>
              </a:ext>
            </a:extLst>
          </p:cNvPr>
          <p:cNvSpPr>
            <a:spLocks/>
          </p:cNvSpPr>
          <p:nvPr>
            <p:custDataLst>
              <p:tags r:id="rId121"/>
            </p:custDataLst>
          </p:nvPr>
        </p:nvSpPr>
        <p:spPr bwMode="auto">
          <a:xfrm>
            <a:off x="2573858" y="4663604"/>
            <a:ext cx="211138" cy="2651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6"/>
              <a:gd name="T139" fmla="*/ 0 h 505"/>
              <a:gd name="T140" fmla="*/ 486 w 486"/>
              <a:gd name="T141" fmla="*/ 505 h 50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93" name="Freeform 195">
            <a:extLst>
              <a:ext uri="{FF2B5EF4-FFF2-40B4-BE49-F238E27FC236}">
                <a16:creationId xmlns:a16="http://schemas.microsoft.com/office/drawing/2014/main" id="{C1474DFB-63C5-48B0-B9AB-43A020AEE87B}"/>
              </a:ext>
            </a:extLst>
          </p:cNvPr>
          <p:cNvSpPr>
            <a:spLocks/>
          </p:cNvSpPr>
          <p:nvPr>
            <p:custDataLst>
              <p:tags r:id="rId122"/>
            </p:custDataLst>
          </p:nvPr>
        </p:nvSpPr>
        <p:spPr bwMode="auto">
          <a:xfrm>
            <a:off x="2743721" y="3868267"/>
            <a:ext cx="73025" cy="109537"/>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6"/>
              <a:gd name="T169" fmla="*/ 0 h 208"/>
              <a:gd name="T170" fmla="*/ 166 w 166"/>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94" name="Freeform 196">
            <a:extLst>
              <a:ext uri="{FF2B5EF4-FFF2-40B4-BE49-F238E27FC236}">
                <a16:creationId xmlns:a16="http://schemas.microsoft.com/office/drawing/2014/main" id="{46A84A3F-39FD-48AB-B0CF-A5C04F2BD6A3}"/>
              </a:ext>
            </a:extLst>
          </p:cNvPr>
          <p:cNvSpPr>
            <a:spLocks/>
          </p:cNvSpPr>
          <p:nvPr>
            <p:custDataLst>
              <p:tags r:id="rId123"/>
            </p:custDataLst>
          </p:nvPr>
        </p:nvSpPr>
        <p:spPr bwMode="auto">
          <a:xfrm>
            <a:off x="2257946" y="3426942"/>
            <a:ext cx="69850" cy="5873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4"/>
              <a:gd name="T166" fmla="*/ 0 h 104"/>
              <a:gd name="T167" fmla="*/ 164 w 164"/>
              <a:gd name="T168" fmla="*/ 104 h 1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95" name="Freeform 197">
            <a:extLst>
              <a:ext uri="{FF2B5EF4-FFF2-40B4-BE49-F238E27FC236}">
                <a16:creationId xmlns:a16="http://schemas.microsoft.com/office/drawing/2014/main" id="{6CE1211E-1861-458B-8A77-38CEAE1EF3A8}"/>
              </a:ext>
            </a:extLst>
          </p:cNvPr>
          <p:cNvSpPr>
            <a:spLocks/>
          </p:cNvSpPr>
          <p:nvPr>
            <p:custDataLst>
              <p:tags r:id="rId124"/>
            </p:custDataLst>
          </p:nvPr>
        </p:nvSpPr>
        <p:spPr bwMode="auto">
          <a:xfrm>
            <a:off x="2624658" y="5781204"/>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9"/>
              <a:gd name="T53" fmla="*/ 53 w 53"/>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96" name="Freeform 198">
            <a:extLst>
              <a:ext uri="{FF2B5EF4-FFF2-40B4-BE49-F238E27FC236}">
                <a16:creationId xmlns:a16="http://schemas.microsoft.com/office/drawing/2014/main" id="{46736244-ED43-4059-A4F3-C8101C5EAF9D}"/>
              </a:ext>
            </a:extLst>
          </p:cNvPr>
          <p:cNvSpPr>
            <a:spLocks/>
          </p:cNvSpPr>
          <p:nvPr>
            <p:custDataLst>
              <p:tags r:id="rId125"/>
            </p:custDataLst>
          </p:nvPr>
        </p:nvSpPr>
        <p:spPr bwMode="auto">
          <a:xfrm>
            <a:off x="2589733" y="5760567"/>
            <a:ext cx="34925" cy="58737"/>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0"/>
              <a:gd name="T61" fmla="*/ 0 h 18"/>
              <a:gd name="T62" fmla="*/ 80 w 80"/>
              <a:gd name="T63" fmla="*/ 18 h 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97" name="Freeform 199">
            <a:extLst>
              <a:ext uri="{FF2B5EF4-FFF2-40B4-BE49-F238E27FC236}">
                <a16:creationId xmlns:a16="http://schemas.microsoft.com/office/drawing/2014/main" id="{113AA03A-70E9-4E83-9AD6-12B31B28F70A}"/>
              </a:ext>
            </a:extLst>
          </p:cNvPr>
          <p:cNvSpPr>
            <a:spLocks/>
          </p:cNvSpPr>
          <p:nvPr>
            <p:custDataLst>
              <p:tags r:id="rId126"/>
            </p:custDataLst>
          </p:nvPr>
        </p:nvSpPr>
        <p:spPr bwMode="auto">
          <a:xfrm>
            <a:off x="2589733" y="5739929"/>
            <a:ext cx="22225" cy="6032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27"/>
              <a:gd name="T44" fmla="*/ 46 w 46"/>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98" name="Freeform 200">
            <a:extLst>
              <a:ext uri="{FF2B5EF4-FFF2-40B4-BE49-F238E27FC236}">
                <a16:creationId xmlns:a16="http://schemas.microsoft.com/office/drawing/2014/main" id="{ECF92458-8542-4630-A441-9538BEAE7C1A}"/>
              </a:ext>
            </a:extLst>
          </p:cNvPr>
          <p:cNvSpPr>
            <a:spLocks/>
          </p:cNvSpPr>
          <p:nvPr>
            <p:custDataLst>
              <p:tags r:id="rId127"/>
            </p:custDataLst>
          </p:nvPr>
        </p:nvSpPr>
        <p:spPr bwMode="auto">
          <a:xfrm>
            <a:off x="2559571" y="5733579"/>
            <a:ext cx="25400" cy="60325"/>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
              <a:gd name="T94" fmla="*/ 0 h 39"/>
              <a:gd name="T95" fmla="*/ 54 w 54"/>
              <a:gd name="T96" fmla="*/ 39 h 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299" name="Freeform 201">
            <a:extLst>
              <a:ext uri="{FF2B5EF4-FFF2-40B4-BE49-F238E27FC236}">
                <a16:creationId xmlns:a16="http://schemas.microsoft.com/office/drawing/2014/main" id="{E39EDD65-BC9E-484B-9DE2-F67328E9A964}"/>
              </a:ext>
            </a:extLst>
          </p:cNvPr>
          <p:cNvSpPr>
            <a:spLocks/>
          </p:cNvSpPr>
          <p:nvPr>
            <p:custDataLst>
              <p:tags r:id="rId128"/>
            </p:custDataLst>
          </p:nvPr>
        </p:nvSpPr>
        <p:spPr bwMode="auto">
          <a:xfrm>
            <a:off x="2534171" y="5724054"/>
            <a:ext cx="28575" cy="5873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
              <a:gd name="T58" fmla="*/ 0 h 15"/>
              <a:gd name="T59" fmla="*/ 60 w 60"/>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00" name="Freeform 202">
            <a:extLst>
              <a:ext uri="{FF2B5EF4-FFF2-40B4-BE49-F238E27FC236}">
                <a16:creationId xmlns:a16="http://schemas.microsoft.com/office/drawing/2014/main" id="{73D554CE-0E63-4655-821C-ACC8C352C46A}"/>
              </a:ext>
            </a:extLst>
          </p:cNvPr>
          <p:cNvSpPr>
            <a:spLocks/>
          </p:cNvSpPr>
          <p:nvPr>
            <p:custDataLst>
              <p:tags r:id="rId129"/>
            </p:custDataLst>
          </p:nvPr>
        </p:nvSpPr>
        <p:spPr bwMode="auto">
          <a:xfrm>
            <a:off x="2510358" y="5711354"/>
            <a:ext cx="33338" cy="5715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32"/>
              <a:gd name="T77" fmla="*/ 79 w 79"/>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01" name="Freeform 203">
            <a:extLst>
              <a:ext uri="{FF2B5EF4-FFF2-40B4-BE49-F238E27FC236}">
                <a16:creationId xmlns:a16="http://schemas.microsoft.com/office/drawing/2014/main" id="{B0A632E6-18CE-4EA4-94F6-6B947D8BAD1B}"/>
              </a:ext>
            </a:extLst>
          </p:cNvPr>
          <p:cNvSpPr>
            <a:spLocks/>
          </p:cNvSpPr>
          <p:nvPr>
            <p:custDataLst>
              <p:tags r:id="rId130"/>
            </p:custDataLst>
          </p:nvPr>
        </p:nvSpPr>
        <p:spPr bwMode="auto">
          <a:xfrm>
            <a:off x="2504008" y="5692304"/>
            <a:ext cx="30163" cy="5715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19"/>
              <a:gd name="T59" fmla="*/ 66 w 6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02" name="Freeform 204">
            <a:extLst>
              <a:ext uri="{FF2B5EF4-FFF2-40B4-BE49-F238E27FC236}">
                <a16:creationId xmlns:a16="http://schemas.microsoft.com/office/drawing/2014/main" id="{1F33FA47-A382-46CD-8E4A-3BAD1390CF9D}"/>
              </a:ext>
            </a:extLst>
          </p:cNvPr>
          <p:cNvSpPr>
            <a:spLocks/>
          </p:cNvSpPr>
          <p:nvPr>
            <p:custDataLst>
              <p:tags r:id="rId131"/>
            </p:custDataLst>
          </p:nvPr>
        </p:nvSpPr>
        <p:spPr bwMode="auto">
          <a:xfrm>
            <a:off x="2403996" y="5382742"/>
            <a:ext cx="25400" cy="6032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
              <a:gd name="T118" fmla="*/ 0 h 80"/>
              <a:gd name="T119" fmla="*/ 53 w 53"/>
              <a:gd name="T120" fmla="*/ 80 h 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03" name="Freeform 205">
            <a:extLst>
              <a:ext uri="{FF2B5EF4-FFF2-40B4-BE49-F238E27FC236}">
                <a16:creationId xmlns:a16="http://schemas.microsoft.com/office/drawing/2014/main" id="{950FE53B-9D09-4871-B36F-14200762FA36}"/>
              </a:ext>
            </a:extLst>
          </p:cNvPr>
          <p:cNvSpPr>
            <a:spLocks/>
          </p:cNvSpPr>
          <p:nvPr>
            <p:custDataLst>
              <p:tags r:id="rId132"/>
            </p:custDataLst>
          </p:nvPr>
        </p:nvSpPr>
        <p:spPr bwMode="auto">
          <a:xfrm>
            <a:off x="2434158" y="5477992"/>
            <a:ext cx="17463" cy="53975"/>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43"/>
              <a:gd name="T41" fmla="*/ 41 w 41"/>
              <a:gd name="T42" fmla="*/ 43 h 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04" name="Freeform 206">
            <a:extLst>
              <a:ext uri="{FF2B5EF4-FFF2-40B4-BE49-F238E27FC236}">
                <a16:creationId xmlns:a16="http://schemas.microsoft.com/office/drawing/2014/main" id="{2B813DE2-D2B0-48CC-B1E5-1B05853C77FC}"/>
              </a:ext>
            </a:extLst>
          </p:cNvPr>
          <p:cNvSpPr>
            <a:spLocks/>
          </p:cNvSpPr>
          <p:nvPr>
            <p:custDataLst>
              <p:tags r:id="rId133"/>
            </p:custDataLst>
          </p:nvPr>
        </p:nvSpPr>
        <p:spPr bwMode="auto">
          <a:xfrm>
            <a:off x="2438921" y="5500217"/>
            <a:ext cx="7937" cy="58737"/>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24"/>
              <a:gd name="T35" fmla="*/ 20 w 20"/>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05" name="Freeform 207">
            <a:extLst>
              <a:ext uri="{FF2B5EF4-FFF2-40B4-BE49-F238E27FC236}">
                <a16:creationId xmlns:a16="http://schemas.microsoft.com/office/drawing/2014/main" id="{EEDFFC74-5119-4612-8848-26C0D63A7ABB}"/>
              </a:ext>
            </a:extLst>
          </p:cNvPr>
          <p:cNvSpPr>
            <a:spLocks/>
          </p:cNvSpPr>
          <p:nvPr>
            <p:custDataLst>
              <p:tags r:id="rId134"/>
            </p:custDataLst>
          </p:nvPr>
        </p:nvSpPr>
        <p:spPr bwMode="auto">
          <a:xfrm>
            <a:off x="2453208" y="5562129"/>
            <a:ext cx="17463" cy="60325"/>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
              <a:gd name="T49" fmla="*/ 0 h 43"/>
              <a:gd name="T50" fmla="*/ 39 w 39"/>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06" name="Freeform 208">
            <a:extLst>
              <a:ext uri="{FF2B5EF4-FFF2-40B4-BE49-F238E27FC236}">
                <a16:creationId xmlns:a16="http://schemas.microsoft.com/office/drawing/2014/main" id="{325F78BF-F5A2-4AB1-90EF-1EA14C58A70B}"/>
              </a:ext>
            </a:extLst>
          </p:cNvPr>
          <p:cNvSpPr>
            <a:spLocks/>
          </p:cNvSpPr>
          <p:nvPr>
            <p:custDataLst>
              <p:tags r:id="rId135"/>
            </p:custDataLst>
          </p:nvPr>
        </p:nvSpPr>
        <p:spPr bwMode="auto">
          <a:xfrm>
            <a:off x="2440508" y="5574829"/>
            <a:ext cx="26988" cy="58738"/>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
              <a:gd name="T79" fmla="*/ 0 h 62"/>
              <a:gd name="T80" fmla="*/ 55 w 55"/>
              <a:gd name="T81" fmla="*/ 62 h 6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07" name="Freeform 209">
            <a:extLst>
              <a:ext uri="{FF2B5EF4-FFF2-40B4-BE49-F238E27FC236}">
                <a16:creationId xmlns:a16="http://schemas.microsoft.com/office/drawing/2014/main" id="{97E7C554-2DE1-4D98-B0F5-37CD3005E464}"/>
              </a:ext>
            </a:extLst>
          </p:cNvPr>
          <p:cNvSpPr>
            <a:spLocks/>
          </p:cNvSpPr>
          <p:nvPr>
            <p:custDataLst>
              <p:tags r:id="rId136"/>
            </p:custDataLst>
          </p:nvPr>
        </p:nvSpPr>
        <p:spPr bwMode="auto">
          <a:xfrm>
            <a:off x="2470671" y="5608167"/>
            <a:ext cx="11112" cy="58737"/>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43"/>
              <a:gd name="T56" fmla="*/ 35 w 35"/>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08" name="Freeform 210">
            <a:extLst>
              <a:ext uri="{FF2B5EF4-FFF2-40B4-BE49-F238E27FC236}">
                <a16:creationId xmlns:a16="http://schemas.microsoft.com/office/drawing/2014/main" id="{B4491C70-3A59-4C80-A2A6-F7F6BA1D24B2}"/>
              </a:ext>
            </a:extLst>
          </p:cNvPr>
          <p:cNvSpPr>
            <a:spLocks/>
          </p:cNvSpPr>
          <p:nvPr>
            <p:custDataLst>
              <p:tags r:id="rId137"/>
            </p:custDataLst>
          </p:nvPr>
        </p:nvSpPr>
        <p:spPr bwMode="auto">
          <a:xfrm>
            <a:off x="2467496" y="5641504"/>
            <a:ext cx="20637" cy="55563"/>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
              <a:gd name="T49" fmla="*/ 0 h 21"/>
              <a:gd name="T50" fmla="*/ 53 w 53"/>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09" name="Freeform 211">
            <a:extLst>
              <a:ext uri="{FF2B5EF4-FFF2-40B4-BE49-F238E27FC236}">
                <a16:creationId xmlns:a16="http://schemas.microsoft.com/office/drawing/2014/main" id="{00F00B9E-11B0-445D-B12D-98E6684A03CE}"/>
              </a:ext>
            </a:extLst>
          </p:cNvPr>
          <p:cNvSpPr>
            <a:spLocks/>
          </p:cNvSpPr>
          <p:nvPr>
            <p:custDataLst>
              <p:tags r:id="rId138"/>
            </p:custDataLst>
          </p:nvPr>
        </p:nvSpPr>
        <p:spPr bwMode="auto">
          <a:xfrm>
            <a:off x="2491308" y="5655792"/>
            <a:ext cx="17463" cy="5715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38"/>
              <a:gd name="T77" fmla="*/ 43 w 43"/>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10" name="Freeform 212">
            <a:extLst>
              <a:ext uri="{FF2B5EF4-FFF2-40B4-BE49-F238E27FC236}">
                <a16:creationId xmlns:a16="http://schemas.microsoft.com/office/drawing/2014/main" id="{6CEBAD9E-C5EA-4A47-9862-28405F297EF8}"/>
              </a:ext>
            </a:extLst>
          </p:cNvPr>
          <p:cNvSpPr>
            <a:spLocks/>
          </p:cNvSpPr>
          <p:nvPr>
            <p:custDataLst>
              <p:tags r:id="rId139"/>
            </p:custDataLst>
          </p:nvPr>
        </p:nvSpPr>
        <p:spPr bwMode="auto">
          <a:xfrm>
            <a:off x="2492896" y="5684367"/>
            <a:ext cx="6350" cy="57150"/>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5"/>
              <a:gd name="T32" fmla="*/ 20 w 2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11" name="Freeform 213">
            <a:extLst>
              <a:ext uri="{FF2B5EF4-FFF2-40B4-BE49-F238E27FC236}">
                <a16:creationId xmlns:a16="http://schemas.microsoft.com/office/drawing/2014/main" id="{3488C7C0-B860-4804-8527-D3A75B9EC31B}"/>
              </a:ext>
            </a:extLst>
          </p:cNvPr>
          <p:cNvSpPr>
            <a:spLocks/>
          </p:cNvSpPr>
          <p:nvPr>
            <p:custDataLst>
              <p:tags r:id="rId140"/>
            </p:custDataLst>
          </p:nvPr>
        </p:nvSpPr>
        <p:spPr bwMode="auto">
          <a:xfrm>
            <a:off x="2567508" y="5754217"/>
            <a:ext cx="34925" cy="57150"/>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
              <a:gd name="T58" fmla="*/ 0 h 22"/>
              <a:gd name="T59" fmla="*/ 73 w 7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12" name="Freeform 214">
            <a:extLst>
              <a:ext uri="{FF2B5EF4-FFF2-40B4-BE49-F238E27FC236}">
                <a16:creationId xmlns:a16="http://schemas.microsoft.com/office/drawing/2014/main" id="{975551D9-A610-4807-841F-8289EC25DA2B}"/>
              </a:ext>
            </a:extLst>
          </p:cNvPr>
          <p:cNvSpPr>
            <a:spLocks/>
          </p:cNvSpPr>
          <p:nvPr>
            <p:custDataLst>
              <p:tags r:id="rId141"/>
            </p:custDataLst>
          </p:nvPr>
        </p:nvSpPr>
        <p:spPr bwMode="auto">
          <a:xfrm>
            <a:off x="2605608" y="5695479"/>
            <a:ext cx="123825" cy="100013"/>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1"/>
              <a:gd name="T109" fmla="*/ 0 h 193"/>
              <a:gd name="T110" fmla="*/ 281 w 281"/>
              <a:gd name="T111" fmla="*/ 193 h 1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13" name="Freeform 215">
            <a:extLst>
              <a:ext uri="{FF2B5EF4-FFF2-40B4-BE49-F238E27FC236}">
                <a16:creationId xmlns:a16="http://schemas.microsoft.com/office/drawing/2014/main" id="{8BF2FA01-F197-4584-828A-6F8CC42C1750}"/>
              </a:ext>
            </a:extLst>
          </p:cNvPr>
          <p:cNvSpPr>
            <a:spLocks/>
          </p:cNvSpPr>
          <p:nvPr>
            <p:custDataLst>
              <p:tags r:id="rId142"/>
            </p:custDataLst>
          </p:nvPr>
        </p:nvSpPr>
        <p:spPr bwMode="auto">
          <a:xfrm>
            <a:off x="2157933" y="3461867"/>
            <a:ext cx="52388" cy="58737"/>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0"/>
              <a:gd name="T91" fmla="*/ 0 h 56"/>
              <a:gd name="T92" fmla="*/ 120 w 120"/>
              <a:gd name="T93" fmla="*/ 56 h 5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14" name="Freeform 216">
            <a:extLst>
              <a:ext uri="{FF2B5EF4-FFF2-40B4-BE49-F238E27FC236}">
                <a16:creationId xmlns:a16="http://schemas.microsoft.com/office/drawing/2014/main" id="{62610DBB-AF58-40E4-B7DB-B7FB2CAA9753}"/>
              </a:ext>
            </a:extLst>
          </p:cNvPr>
          <p:cNvSpPr>
            <a:spLocks/>
          </p:cNvSpPr>
          <p:nvPr>
            <p:custDataLst>
              <p:tags r:id="rId143"/>
            </p:custDataLst>
          </p:nvPr>
        </p:nvSpPr>
        <p:spPr bwMode="auto">
          <a:xfrm>
            <a:off x="2015058" y="3323754"/>
            <a:ext cx="250825" cy="109538"/>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4"/>
              <a:gd name="T160" fmla="*/ 0 h 204"/>
              <a:gd name="T161" fmla="*/ 574 w 574"/>
              <a:gd name="T162" fmla="*/ 204 h 2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15" name="Freeform 217">
            <a:extLst>
              <a:ext uri="{FF2B5EF4-FFF2-40B4-BE49-F238E27FC236}">
                <a16:creationId xmlns:a16="http://schemas.microsoft.com/office/drawing/2014/main" id="{36845E09-F99F-40C8-9724-45CB61601B2D}"/>
              </a:ext>
            </a:extLst>
          </p:cNvPr>
          <p:cNvSpPr>
            <a:spLocks/>
          </p:cNvSpPr>
          <p:nvPr>
            <p:custDataLst>
              <p:tags r:id="rId144"/>
            </p:custDataLst>
          </p:nvPr>
        </p:nvSpPr>
        <p:spPr bwMode="auto">
          <a:xfrm>
            <a:off x="2319858" y="3426942"/>
            <a:ext cx="88900" cy="6985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129"/>
              <a:gd name="T131" fmla="*/ 207 w 207"/>
              <a:gd name="T132" fmla="*/ 129 h 1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16" name="Freeform 218">
            <a:extLst>
              <a:ext uri="{FF2B5EF4-FFF2-40B4-BE49-F238E27FC236}">
                <a16:creationId xmlns:a16="http://schemas.microsoft.com/office/drawing/2014/main" id="{09A1A8EE-1240-4E22-B202-B7C11ACF13E0}"/>
              </a:ext>
            </a:extLst>
          </p:cNvPr>
          <p:cNvSpPr>
            <a:spLocks/>
          </p:cNvSpPr>
          <p:nvPr>
            <p:custDataLst>
              <p:tags r:id="rId145"/>
            </p:custDataLst>
          </p:nvPr>
        </p:nvSpPr>
        <p:spPr bwMode="auto">
          <a:xfrm>
            <a:off x="1888058" y="3487267"/>
            <a:ext cx="33338" cy="84137"/>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154"/>
              <a:gd name="T101" fmla="*/ 72 w 72"/>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17" name="Freeform 219">
            <a:extLst>
              <a:ext uri="{FF2B5EF4-FFF2-40B4-BE49-F238E27FC236}">
                <a16:creationId xmlns:a16="http://schemas.microsoft.com/office/drawing/2014/main" id="{5258AEBC-05FC-446A-B99E-3F66636FC540}"/>
              </a:ext>
            </a:extLst>
          </p:cNvPr>
          <p:cNvSpPr>
            <a:spLocks/>
          </p:cNvSpPr>
          <p:nvPr>
            <p:custDataLst>
              <p:tags r:id="rId146"/>
            </p:custDataLst>
          </p:nvPr>
        </p:nvSpPr>
        <p:spPr bwMode="auto">
          <a:xfrm>
            <a:off x="1808683" y="3487267"/>
            <a:ext cx="93663" cy="1460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271"/>
              <a:gd name="T110" fmla="*/ 214 w 214"/>
              <a:gd name="T111" fmla="*/ 271 h 2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18" name="Freeform 220">
            <a:extLst>
              <a:ext uri="{FF2B5EF4-FFF2-40B4-BE49-F238E27FC236}">
                <a16:creationId xmlns:a16="http://schemas.microsoft.com/office/drawing/2014/main" id="{00C48EEA-8816-47A6-95CB-735860F8A593}"/>
              </a:ext>
            </a:extLst>
          </p:cNvPr>
          <p:cNvSpPr>
            <a:spLocks/>
          </p:cNvSpPr>
          <p:nvPr>
            <p:custDataLst>
              <p:tags r:id="rId147"/>
            </p:custDataLst>
          </p:nvPr>
        </p:nvSpPr>
        <p:spPr bwMode="auto">
          <a:xfrm>
            <a:off x="1856308" y="3598392"/>
            <a:ext cx="71438" cy="57150"/>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3"/>
              <a:gd name="T100" fmla="*/ 0 h 80"/>
              <a:gd name="T101" fmla="*/ 153 w 153"/>
              <a:gd name="T102" fmla="*/ 80 h 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19" name="Freeform 221">
            <a:extLst>
              <a:ext uri="{FF2B5EF4-FFF2-40B4-BE49-F238E27FC236}">
                <a16:creationId xmlns:a16="http://schemas.microsoft.com/office/drawing/2014/main" id="{D94FE061-D9FC-4101-AB5E-2EF440348002}"/>
              </a:ext>
            </a:extLst>
          </p:cNvPr>
          <p:cNvSpPr>
            <a:spLocks/>
          </p:cNvSpPr>
          <p:nvPr>
            <p:custDataLst>
              <p:tags r:id="rId148"/>
            </p:custDataLst>
          </p:nvPr>
        </p:nvSpPr>
        <p:spPr bwMode="auto">
          <a:xfrm>
            <a:off x="1888058" y="3560292"/>
            <a:ext cx="142875" cy="87312"/>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2"/>
              <a:gd name="T106" fmla="*/ 0 h 169"/>
              <a:gd name="T107" fmla="*/ 332 w 332"/>
              <a:gd name="T108" fmla="*/ 169 h 16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20" name="Freeform 222">
            <a:extLst>
              <a:ext uri="{FF2B5EF4-FFF2-40B4-BE49-F238E27FC236}">
                <a16:creationId xmlns:a16="http://schemas.microsoft.com/office/drawing/2014/main" id="{01F7CF86-D928-4A40-BB80-C44E5C141B34}"/>
              </a:ext>
            </a:extLst>
          </p:cNvPr>
          <p:cNvSpPr>
            <a:spLocks/>
          </p:cNvSpPr>
          <p:nvPr>
            <p:custDataLst>
              <p:tags r:id="rId149"/>
            </p:custDataLst>
          </p:nvPr>
        </p:nvSpPr>
        <p:spPr bwMode="auto">
          <a:xfrm>
            <a:off x="1905521" y="3590454"/>
            <a:ext cx="125412" cy="1222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6"/>
              <a:gd name="T100" fmla="*/ 0 h 235"/>
              <a:gd name="T101" fmla="*/ 286 w 286"/>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21" name="Freeform 223">
            <a:extLst>
              <a:ext uri="{FF2B5EF4-FFF2-40B4-BE49-F238E27FC236}">
                <a16:creationId xmlns:a16="http://schemas.microsoft.com/office/drawing/2014/main" id="{70E7BBCC-68C2-4BD7-8792-C05637207AC0}"/>
              </a:ext>
            </a:extLst>
          </p:cNvPr>
          <p:cNvSpPr>
            <a:spLocks/>
          </p:cNvSpPr>
          <p:nvPr>
            <p:custDataLst>
              <p:tags r:id="rId150"/>
            </p:custDataLst>
          </p:nvPr>
        </p:nvSpPr>
        <p:spPr bwMode="auto">
          <a:xfrm>
            <a:off x="1956321" y="3703167"/>
            <a:ext cx="84137" cy="100012"/>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5"/>
              <a:gd name="T124" fmla="*/ 0 h 191"/>
              <a:gd name="T125" fmla="*/ 205 w 205"/>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22" name="Freeform 224">
            <a:extLst>
              <a:ext uri="{FF2B5EF4-FFF2-40B4-BE49-F238E27FC236}">
                <a16:creationId xmlns:a16="http://schemas.microsoft.com/office/drawing/2014/main" id="{3D192392-2BF7-4838-B00D-0ED3692C3F09}"/>
              </a:ext>
            </a:extLst>
          </p:cNvPr>
          <p:cNvSpPr>
            <a:spLocks/>
          </p:cNvSpPr>
          <p:nvPr>
            <p:custDataLst>
              <p:tags r:id="rId151"/>
            </p:custDataLst>
          </p:nvPr>
        </p:nvSpPr>
        <p:spPr bwMode="auto">
          <a:xfrm>
            <a:off x="2037283" y="3757142"/>
            <a:ext cx="142875" cy="79375"/>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9"/>
              <a:gd name="T148" fmla="*/ 0 h 154"/>
              <a:gd name="T149" fmla="*/ 329 w 329"/>
              <a:gd name="T150" fmla="*/ 154 h 1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23" name="Freeform 225">
            <a:extLst>
              <a:ext uri="{FF2B5EF4-FFF2-40B4-BE49-F238E27FC236}">
                <a16:creationId xmlns:a16="http://schemas.microsoft.com/office/drawing/2014/main" id="{4D8D8179-B65E-4636-85F0-8AE1B3B9D8E1}"/>
              </a:ext>
            </a:extLst>
          </p:cNvPr>
          <p:cNvSpPr>
            <a:spLocks/>
          </p:cNvSpPr>
          <p:nvPr>
            <p:custDataLst>
              <p:tags r:id="rId152"/>
            </p:custDataLst>
          </p:nvPr>
        </p:nvSpPr>
        <p:spPr bwMode="auto">
          <a:xfrm>
            <a:off x="2718321" y="5011267"/>
            <a:ext cx="133350" cy="155575"/>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293"/>
              <a:gd name="T131" fmla="*/ 306 w 306"/>
              <a:gd name="T132" fmla="*/ 293 h 2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24" name="Freeform 226">
            <a:extLst>
              <a:ext uri="{FF2B5EF4-FFF2-40B4-BE49-F238E27FC236}">
                <a16:creationId xmlns:a16="http://schemas.microsoft.com/office/drawing/2014/main" id="{F40AEE71-D630-4CC8-A853-6CCA6D492C44}"/>
              </a:ext>
            </a:extLst>
          </p:cNvPr>
          <p:cNvSpPr>
            <a:spLocks/>
          </p:cNvSpPr>
          <p:nvPr>
            <p:custDataLst>
              <p:tags r:id="rId153"/>
            </p:custDataLst>
          </p:nvPr>
        </p:nvSpPr>
        <p:spPr bwMode="auto">
          <a:xfrm>
            <a:off x="4264546" y="1628304"/>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25" name="Freeform 227">
            <a:extLst>
              <a:ext uri="{FF2B5EF4-FFF2-40B4-BE49-F238E27FC236}">
                <a16:creationId xmlns:a16="http://schemas.microsoft.com/office/drawing/2014/main" id="{7364A2D9-2BB3-45AC-8300-B6441A138C40}"/>
              </a:ext>
            </a:extLst>
          </p:cNvPr>
          <p:cNvSpPr>
            <a:spLocks/>
          </p:cNvSpPr>
          <p:nvPr>
            <p:custDataLst>
              <p:tags r:id="rId154"/>
            </p:custDataLst>
          </p:nvPr>
        </p:nvSpPr>
        <p:spPr bwMode="auto">
          <a:xfrm>
            <a:off x="4191521" y="1858492"/>
            <a:ext cx="449262"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37"/>
              <a:gd name="T181" fmla="*/ 0 h 690"/>
              <a:gd name="T182" fmla="*/ 1037 w 1037"/>
              <a:gd name="T183" fmla="*/ 690 h 69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26" name="Freeform 228">
            <a:extLst>
              <a:ext uri="{FF2B5EF4-FFF2-40B4-BE49-F238E27FC236}">
                <a16:creationId xmlns:a16="http://schemas.microsoft.com/office/drawing/2014/main" id="{ECEE699F-88FB-41BF-B3F4-97A3155D84A8}"/>
              </a:ext>
            </a:extLst>
          </p:cNvPr>
          <p:cNvSpPr>
            <a:spLocks/>
          </p:cNvSpPr>
          <p:nvPr>
            <p:custDataLst>
              <p:tags r:id="rId155"/>
            </p:custDataLst>
          </p:nvPr>
        </p:nvSpPr>
        <p:spPr bwMode="auto">
          <a:xfrm>
            <a:off x="4531246" y="2699867"/>
            <a:ext cx="49212" cy="90487"/>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0"/>
              <a:gd name="T136" fmla="*/ 0 h 173"/>
              <a:gd name="T137" fmla="*/ 120 w 120"/>
              <a:gd name="T138" fmla="*/ 173 h 17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27" name="Freeform 229">
            <a:extLst>
              <a:ext uri="{FF2B5EF4-FFF2-40B4-BE49-F238E27FC236}">
                <a16:creationId xmlns:a16="http://schemas.microsoft.com/office/drawing/2014/main" id="{726204C9-A040-4A9B-803A-3AFADDB11C7D}"/>
              </a:ext>
            </a:extLst>
          </p:cNvPr>
          <p:cNvSpPr>
            <a:spLocks/>
          </p:cNvSpPr>
          <p:nvPr>
            <p:custDataLst>
              <p:tags r:id="rId156"/>
            </p:custDataLst>
          </p:nvPr>
        </p:nvSpPr>
        <p:spPr bwMode="auto">
          <a:xfrm>
            <a:off x="4239146" y="2539529"/>
            <a:ext cx="84137" cy="5873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0"/>
              <a:gd name="T172" fmla="*/ 0 h 98"/>
              <a:gd name="T173" fmla="*/ 200 w 200"/>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28" name="Freeform 230">
            <a:extLst>
              <a:ext uri="{FF2B5EF4-FFF2-40B4-BE49-F238E27FC236}">
                <a16:creationId xmlns:a16="http://schemas.microsoft.com/office/drawing/2014/main" id="{CE6CA1AD-5625-4F18-81D9-A2A3A40A4380}"/>
              </a:ext>
            </a:extLst>
          </p:cNvPr>
          <p:cNvSpPr>
            <a:spLocks/>
          </p:cNvSpPr>
          <p:nvPr>
            <p:custDataLst>
              <p:tags r:id="rId157"/>
            </p:custDataLst>
          </p:nvPr>
        </p:nvSpPr>
        <p:spPr bwMode="auto">
          <a:xfrm>
            <a:off x="4177233" y="2358554"/>
            <a:ext cx="84138"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42"/>
              <a:gd name="T113" fmla="*/ 186 w 186"/>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29" name="Freeform 231">
            <a:extLst>
              <a:ext uri="{FF2B5EF4-FFF2-40B4-BE49-F238E27FC236}">
                <a16:creationId xmlns:a16="http://schemas.microsoft.com/office/drawing/2014/main" id="{8B112AD9-6207-4602-B9DD-F0778FA84035}"/>
              </a:ext>
            </a:extLst>
          </p:cNvPr>
          <p:cNvSpPr>
            <a:spLocks/>
          </p:cNvSpPr>
          <p:nvPr>
            <p:custDataLst>
              <p:tags r:id="rId158"/>
            </p:custDataLst>
          </p:nvPr>
        </p:nvSpPr>
        <p:spPr bwMode="auto">
          <a:xfrm>
            <a:off x="4158183" y="2422054"/>
            <a:ext cx="84138"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105"/>
              <a:gd name="T131" fmla="*/ 192 w 192"/>
              <a:gd name="T132" fmla="*/ 105 h 1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30" name="Freeform 232">
            <a:extLst>
              <a:ext uri="{FF2B5EF4-FFF2-40B4-BE49-F238E27FC236}">
                <a16:creationId xmlns:a16="http://schemas.microsoft.com/office/drawing/2014/main" id="{BD97ED63-0E6A-4E05-8666-3F8DC679E0FF}"/>
              </a:ext>
            </a:extLst>
          </p:cNvPr>
          <p:cNvSpPr>
            <a:spLocks/>
          </p:cNvSpPr>
          <p:nvPr>
            <p:custDataLst>
              <p:tags r:id="rId159"/>
            </p:custDataLst>
          </p:nvPr>
        </p:nvSpPr>
        <p:spPr bwMode="auto">
          <a:xfrm>
            <a:off x="4918596" y="2976092"/>
            <a:ext cx="33337" cy="131762"/>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254"/>
              <a:gd name="T71" fmla="*/ 80 w 80"/>
              <a:gd name="T72" fmla="*/ 254 h 2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31" name="Freeform 233">
            <a:extLst>
              <a:ext uri="{FF2B5EF4-FFF2-40B4-BE49-F238E27FC236}">
                <a16:creationId xmlns:a16="http://schemas.microsoft.com/office/drawing/2014/main" id="{DF3E4130-2051-402A-B767-D5FE741FE8C8}"/>
              </a:ext>
            </a:extLst>
          </p:cNvPr>
          <p:cNvSpPr>
            <a:spLocks/>
          </p:cNvSpPr>
          <p:nvPr>
            <p:custDataLst>
              <p:tags r:id="rId160"/>
            </p:custDataLst>
          </p:nvPr>
        </p:nvSpPr>
        <p:spPr bwMode="auto">
          <a:xfrm>
            <a:off x="4867796" y="3028479"/>
            <a:ext cx="69850" cy="130175"/>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259"/>
              <a:gd name="T155" fmla="*/ 167 w 167"/>
              <a:gd name="T156" fmla="*/ 259 h 2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32" name="Freeform 234">
            <a:extLst>
              <a:ext uri="{FF2B5EF4-FFF2-40B4-BE49-F238E27FC236}">
                <a16:creationId xmlns:a16="http://schemas.microsoft.com/office/drawing/2014/main" id="{6887BA0E-11BD-4D21-B556-9F66BDFD1D5D}"/>
              </a:ext>
            </a:extLst>
          </p:cNvPr>
          <p:cNvSpPr>
            <a:spLocks/>
          </p:cNvSpPr>
          <p:nvPr>
            <p:custDataLst>
              <p:tags r:id="rId161"/>
            </p:custDataLst>
          </p:nvPr>
        </p:nvSpPr>
        <p:spPr bwMode="auto">
          <a:xfrm>
            <a:off x="3869258" y="2282354"/>
            <a:ext cx="96838" cy="144463"/>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5"/>
              <a:gd name="T139" fmla="*/ 0 h 273"/>
              <a:gd name="T140" fmla="*/ 225 w 225"/>
              <a:gd name="T141" fmla="*/ 273 h 27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33" name="Freeform 235">
            <a:extLst>
              <a:ext uri="{FF2B5EF4-FFF2-40B4-BE49-F238E27FC236}">
                <a16:creationId xmlns:a16="http://schemas.microsoft.com/office/drawing/2014/main" id="{70372E19-00FF-4187-8051-C949A2CA90F8}"/>
              </a:ext>
            </a:extLst>
          </p:cNvPr>
          <p:cNvSpPr>
            <a:spLocks/>
          </p:cNvSpPr>
          <p:nvPr>
            <p:custDataLst>
              <p:tags r:id="rId162"/>
            </p:custDataLst>
          </p:nvPr>
        </p:nvSpPr>
        <p:spPr bwMode="auto">
          <a:xfrm>
            <a:off x="3681933" y="3193579"/>
            <a:ext cx="306388"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2"/>
              <a:gd name="T163" fmla="*/ 0 h 248"/>
              <a:gd name="T164" fmla="*/ 232 w 232"/>
              <a:gd name="T165" fmla="*/ 248 h 2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34" name="Freeform 236">
            <a:extLst>
              <a:ext uri="{FF2B5EF4-FFF2-40B4-BE49-F238E27FC236}">
                <a16:creationId xmlns:a16="http://schemas.microsoft.com/office/drawing/2014/main" id="{C5D5E299-DB90-4B0A-B7A3-CCE24C2227F5}"/>
              </a:ext>
            </a:extLst>
          </p:cNvPr>
          <p:cNvSpPr>
            <a:spLocks/>
          </p:cNvSpPr>
          <p:nvPr>
            <p:custDataLst>
              <p:tags r:id="rId163"/>
            </p:custDataLst>
          </p:nvPr>
        </p:nvSpPr>
        <p:spPr bwMode="auto">
          <a:xfrm>
            <a:off x="3797821" y="3253904"/>
            <a:ext cx="414337" cy="468313"/>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8"/>
              <a:gd name="T178" fmla="*/ 0 h 893"/>
              <a:gd name="T179" fmla="*/ 948 w 948"/>
              <a:gd name="T180" fmla="*/ 893 h 8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35" name="Freeform 237">
            <a:extLst>
              <a:ext uri="{FF2B5EF4-FFF2-40B4-BE49-F238E27FC236}">
                <a16:creationId xmlns:a16="http://schemas.microsoft.com/office/drawing/2014/main" id="{5B003897-B693-45A5-B052-B1DC5A3E6791}"/>
              </a:ext>
            </a:extLst>
          </p:cNvPr>
          <p:cNvSpPr>
            <a:spLocks/>
          </p:cNvSpPr>
          <p:nvPr>
            <p:custDataLst>
              <p:tags r:id="rId164"/>
            </p:custDataLst>
          </p:nvPr>
        </p:nvSpPr>
        <p:spPr bwMode="auto">
          <a:xfrm>
            <a:off x="3896246" y="2860204"/>
            <a:ext cx="493712" cy="579438"/>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370"/>
              <a:gd name="T146" fmla="*/ 373 w 373"/>
              <a:gd name="T147" fmla="*/ 370 h 3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36" name="Freeform 238">
            <a:extLst>
              <a:ext uri="{FF2B5EF4-FFF2-40B4-BE49-F238E27FC236}">
                <a16:creationId xmlns:a16="http://schemas.microsoft.com/office/drawing/2014/main" id="{3BD0A05E-59F1-4579-BCF9-26CBC3F75E55}"/>
              </a:ext>
            </a:extLst>
          </p:cNvPr>
          <p:cNvSpPr>
            <a:spLocks/>
          </p:cNvSpPr>
          <p:nvPr>
            <p:custDataLst>
              <p:tags r:id="rId165"/>
            </p:custDataLst>
          </p:nvPr>
        </p:nvSpPr>
        <p:spPr bwMode="auto">
          <a:xfrm>
            <a:off x="4332808" y="2995142"/>
            <a:ext cx="384175" cy="436562"/>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77"/>
              <a:gd name="T175" fmla="*/ 0 h 826"/>
              <a:gd name="T176" fmla="*/ 877 w 877"/>
              <a:gd name="T177" fmla="*/ 826 h 8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37" name="Freeform 239">
            <a:extLst>
              <a:ext uri="{FF2B5EF4-FFF2-40B4-BE49-F238E27FC236}">
                <a16:creationId xmlns:a16="http://schemas.microsoft.com/office/drawing/2014/main" id="{483C1F58-2BF3-473F-9E6F-F4D3963652EE}"/>
              </a:ext>
            </a:extLst>
          </p:cNvPr>
          <p:cNvSpPr>
            <a:spLocks/>
          </p:cNvSpPr>
          <p:nvPr>
            <p:custDataLst>
              <p:tags r:id="rId166"/>
            </p:custDataLst>
          </p:nvPr>
        </p:nvSpPr>
        <p:spPr bwMode="auto">
          <a:xfrm>
            <a:off x="4285183" y="2860204"/>
            <a:ext cx="93663" cy="236538"/>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6"/>
              <a:gd name="T163" fmla="*/ 0 h 455"/>
              <a:gd name="T164" fmla="*/ 206 w 206"/>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38" name="Freeform 240">
            <a:extLst>
              <a:ext uri="{FF2B5EF4-FFF2-40B4-BE49-F238E27FC236}">
                <a16:creationId xmlns:a16="http://schemas.microsoft.com/office/drawing/2014/main" id="{DC284289-2068-4E7F-ABFD-3599D47F2CEE}"/>
              </a:ext>
            </a:extLst>
          </p:cNvPr>
          <p:cNvSpPr>
            <a:spLocks/>
          </p:cNvSpPr>
          <p:nvPr>
            <p:custDataLst>
              <p:tags r:id="rId167"/>
            </p:custDataLst>
          </p:nvPr>
        </p:nvSpPr>
        <p:spPr bwMode="auto">
          <a:xfrm>
            <a:off x="3667646" y="3171354"/>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406"/>
              <a:gd name="T125" fmla="*/ 518 w 518"/>
              <a:gd name="T126" fmla="*/ 406 h 4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39" name="Freeform 241">
            <a:extLst>
              <a:ext uri="{FF2B5EF4-FFF2-40B4-BE49-F238E27FC236}">
                <a16:creationId xmlns:a16="http://schemas.microsoft.com/office/drawing/2014/main" id="{963C595E-39FA-4069-A41C-3A245F2CAD65}"/>
              </a:ext>
            </a:extLst>
          </p:cNvPr>
          <p:cNvSpPr>
            <a:spLocks/>
          </p:cNvSpPr>
          <p:nvPr>
            <p:custDataLst>
              <p:tags r:id="rId168"/>
            </p:custDataLst>
          </p:nvPr>
        </p:nvSpPr>
        <p:spPr bwMode="auto">
          <a:xfrm>
            <a:off x="3635896" y="1979142"/>
            <a:ext cx="190500" cy="93662"/>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6"/>
              <a:gd name="T136" fmla="*/ 0 h 178"/>
              <a:gd name="T137" fmla="*/ 446 w 446"/>
              <a:gd name="T138" fmla="*/ 178 h 1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40" name="Freeform 242">
            <a:extLst>
              <a:ext uri="{FF2B5EF4-FFF2-40B4-BE49-F238E27FC236}">
                <a16:creationId xmlns:a16="http://schemas.microsoft.com/office/drawing/2014/main" id="{41EAAEDB-7FDF-4D02-9A11-A320B2102D18}"/>
              </a:ext>
            </a:extLst>
          </p:cNvPr>
          <p:cNvSpPr>
            <a:spLocks/>
          </p:cNvSpPr>
          <p:nvPr>
            <p:custDataLst>
              <p:tags r:id="rId169"/>
            </p:custDataLst>
          </p:nvPr>
        </p:nvSpPr>
        <p:spPr bwMode="auto">
          <a:xfrm>
            <a:off x="4428058" y="2242667"/>
            <a:ext cx="14288"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73"/>
              <a:gd name="T41" fmla="*/ 28 w 28"/>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41" name="Freeform 243">
            <a:extLst>
              <a:ext uri="{FF2B5EF4-FFF2-40B4-BE49-F238E27FC236}">
                <a16:creationId xmlns:a16="http://schemas.microsoft.com/office/drawing/2014/main" id="{065330E4-1987-49C6-AF0F-97D0C96C1155}"/>
              </a:ext>
            </a:extLst>
          </p:cNvPr>
          <p:cNvSpPr>
            <a:spLocks/>
          </p:cNvSpPr>
          <p:nvPr>
            <p:custDataLst>
              <p:tags r:id="rId170"/>
            </p:custDataLst>
          </p:nvPr>
        </p:nvSpPr>
        <p:spPr bwMode="auto">
          <a:xfrm>
            <a:off x="4315346" y="1906117"/>
            <a:ext cx="234950" cy="395287"/>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1"/>
              <a:gd name="T148" fmla="*/ 0 h 757"/>
              <a:gd name="T149" fmla="*/ 531 w 531"/>
              <a:gd name="T150" fmla="*/ 757 h 7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42" name="Freeform 244">
            <a:extLst>
              <a:ext uri="{FF2B5EF4-FFF2-40B4-BE49-F238E27FC236}">
                <a16:creationId xmlns:a16="http://schemas.microsoft.com/office/drawing/2014/main" id="{3243E8B0-A9C7-4FBE-886C-5FD15ED29859}"/>
              </a:ext>
            </a:extLst>
          </p:cNvPr>
          <p:cNvSpPr>
            <a:spLocks/>
          </p:cNvSpPr>
          <p:nvPr>
            <p:custDataLst>
              <p:tags r:id="rId171"/>
            </p:custDataLst>
          </p:nvPr>
        </p:nvSpPr>
        <p:spPr bwMode="auto">
          <a:xfrm>
            <a:off x="4453458" y="2220442"/>
            <a:ext cx="26988"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51"/>
              <a:gd name="T71" fmla="*/ 60 w 60"/>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43" name="Freeform 245">
            <a:extLst>
              <a:ext uri="{FF2B5EF4-FFF2-40B4-BE49-F238E27FC236}">
                <a16:creationId xmlns:a16="http://schemas.microsoft.com/office/drawing/2014/main" id="{77C7B381-02C6-442A-87CE-A952968697E7}"/>
              </a:ext>
            </a:extLst>
          </p:cNvPr>
          <p:cNvSpPr>
            <a:spLocks/>
          </p:cNvSpPr>
          <p:nvPr>
            <p:custDataLst>
              <p:tags r:id="rId172"/>
            </p:custDataLst>
          </p:nvPr>
        </p:nvSpPr>
        <p:spPr bwMode="auto">
          <a:xfrm>
            <a:off x="3897833" y="2382367"/>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51"/>
              <a:gd name="T77" fmla="*/ 66 w 66"/>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44" name="Freeform 246">
            <a:extLst>
              <a:ext uri="{FF2B5EF4-FFF2-40B4-BE49-F238E27FC236}">
                <a16:creationId xmlns:a16="http://schemas.microsoft.com/office/drawing/2014/main" id="{2CD6A196-3B67-492D-985D-4592196B066B}"/>
              </a:ext>
            </a:extLst>
          </p:cNvPr>
          <p:cNvSpPr>
            <a:spLocks/>
          </p:cNvSpPr>
          <p:nvPr>
            <p:custDataLst>
              <p:tags r:id="rId173"/>
            </p:custDataLst>
          </p:nvPr>
        </p:nvSpPr>
        <p:spPr bwMode="auto">
          <a:xfrm>
            <a:off x="4850333" y="2911004"/>
            <a:ext cx="50800" cy="5715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3"/>
              <a:gd name="T79" fmla="*/ 0 h 74"/>
              <a:gd name="T80" fmla="*/ 113 w 113"/>
              <a:gd name="T81" fmla="*/ 74 h 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45" name="Freeform 247">
            <a:extLst>
              <a:ext uri="{FF2B5EF4-FFF2-40B4-BE49-F238E27FC236}">
                <a16:creationId xmlns:a16="http://schemas.microsoft.com/office/drawing/2014/main" id="{F58D2F31-EE4E-430C-8076-6132EDE8695F}"/>
              </a:ext>
            </a:extLst>
          </p:cNvPr>
          <p:cNvSpPr>
            <a:spLocks/>
          </p:cNvSpPr>
          <p:nvPr>
            <p:custDataLst>
              <p:tags r:id="rId174"/>
            </p:custDataLst>
          </p:nvPr>
        </p:nvSpPr>
        <p:spPr bwMode="auto">
          <a:xfrm>
            <a:off x="4458221" y="3703167"/>
            <a:ext cx="325437"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6"/>
              <a:gd name="T145" fmla="*/ 0 h 469"/>
              <a:gd name="T146" fmla="*/ 746 w 746"/>
              <a:gd name="T147" fmla="*/ 469 h 4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46" name="Freeform 248">
            <a:extLst>
              <a:ext uri="{FF2B5EF4-FFF2-40B4-BE49-F238E27FC236}">
                <a16:creationId xmlns:a16="http://schemas.microsoft.com/office/drawing/2014/main" id="{2AA619FF-6EDA-40FC-AAC1-A514E181A69C}"/>
              </a:ext>
            </a:extLst>
          </p:cNvPr>
          <p:cNvSpPr>
            <a:spLocks/>
          </p:cNvSpPr>
          <p:nvPr>
            <p:custDataLst>
              <p:tags r:id="rId175"/>
            </p:custDataLst>
          </p:nvPr>
        </p:nvSpPr>
        <p:spPr bwMode="auto">
          <a:xfrm>
            <a:off x="4394721" y="3871442"/>
            <a:ext cx="500062" cy="55245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5"/>
              <a:gd name="T169" fmla="*/ 0 h 1053"/>
              <a:gd name="T170" fmla="*/ 1145 w 1145"/>
              <a:gd name="T171" fmla="*/ 1053 h 10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47" name="Freeform 249">
            <a:extLst>
              <a:ext uri="{FF2B5EF4-FFF2-40B4-BE49-F238E27FC236}">
                <a16:creationId xmlns:a16="http://schemas.microsoft.com/office/drawing/2014/main" id="{B243F036-D95D-403C-9C80-99AF1BB8D6D3}"/>
              </a:ext>
            </a:extLst>
          </p:cNvPr>
          <p:cNvSpPr>
            <a:spLocks/>
          </p:cNvSpPr>
          <p:nvPr>
            <p:custDataLst>
              <p:tags r:id="rId176"/>
            </p:custDataLst>
          </p:nvPr>
        </p:nvSpPr>
        <p:spPr bwMode="auto">
          <a:xfrm>
            <a:off x="4331221" y="3971454"/>
            <a:ext cx="55562" cy="55563"/>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5"/>
              <a:gd name="T79" fmla="*/ 0 h 81"/>
              <a:gd name="T80" fmla="*/ 125 w 125"/>
              <a:gd name="T81" fmla="*/ 81 h 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48" name="Freeform 250">
            <a:extLst>
              <a:ext uri="{FF2B5EF4-FFF2-40B4-BE49-F238E27FC236}">
                <a16:creationId xmlns:a16="http://schemas.microsoft.com/office/drawing/2014/main" id="{6B3EC103-F37B-4041-9A5B-5FD7B135ED6A}"/>
              </a:ext>
            </a:extLst>
          </p:cNvPr>
          <p:cNvSpPr>
            <a:spLocks/>
          </p:cNvSpPr>
          <p:nvPr>
            <p:custDataLst>
              <p:tags r:id="rId177"/>
            </p:custDataLst>
          </p:nvPr>
        </p:nvSpPr>
        <p:spPr bwMode="auto">
          <a:xfrm>
            <a:off x="4313758" y="3971454"/>
            <a:ext cx="152400" cy="201613"/>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5"/>
              <a:gd name="T145" fmla="*/ 0 h 388"/>
              <a:gd name="T146" fmla="*/ 355 w 355"/>
              <a:gd name="T147" fmla="*/ 388 h 3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49" name="Freeform 251">
            <a:extLst>
              <a:ext uri="{FF2B5EF4-FFF2-40B4-BE49-F238E27FC236}">
                <a16:creationId xmlns:a16="http://schemas.microsoft.com/office/drawing/2014/main" id="{CCBB61E2-9296-4DD8-A224-22D9F9557E80}"/>
              </a:ext>
            </a:extLst>
          </p:cNvPr>
          <p:cNvSpPr>
            <a:spLocks/>
          </p:cNvSpPr>
          <p:nvPr>
            <p:custDataLst>
              <p:tags r:id="rId178"/>
            </p:custDataLst>
          </p:nvPr>
        </p:nvSpPr>
        <p:spPr bwMode="auto">
          <a:xfrm>
            <a:off x="4847158" y="4376267"/>
            <a:ext cx="260350" cy="520700"/>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9"/>
              <a:gd name="T157" fmla="*/ 0 h 993"/>
              <a:gd name="T158" fmla="*/ 599 w 599"/>
              <a:gd name="T159" fmla="*/ 993 h 9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50" name="Freeform 252">
            <a:extLst>
              <a:ext uri="{FF2B5EF4-FFF2-40B4-BE49-F238E27FC236}">
                <a16:creationId xmlns:a16="http://schemas.microsoft.com/office/drawing/2014/main" id="{AE36AC55-2682-456E-9749-CEA40E3BAD86}"/>
              </a:ext>
            </a:extLst>
          </p:cNvPr>
          <p:cNvSpPr>
            <a:spLocks/>
          </p:cNvSpPr>
          <p:nvPr>
            <p:custDataLst>
              <p:tags r:id="rId179"/>
            </p:custDataLst>
          </p:nvPr>
        </p:nvSpPr>
        <p:spPr bwMode="auto">
          <a:xfrm>
            <a:off x="4582046" y="4615979"/>
            <a:ext cx="238125" cy="287338"/>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45"/>
              <a:gd name="T151" fmla="*/ 0 h 549"/>
              <a:gd name="T152" fmla="*/ 545 w 545"/>
              <a:gd name="T153" fmla="*/ 549 h 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51" name="Freeform 253">
            <a:extLst>
              <a:ext uri="{FF2B5EF4-FFF2-40B4-BE49-F238E27FC236}">
                <a16:creationId xmlns:a16="http://schemas.microsoft.com/office/drawing/2014/main" id="{33565EB1-8F2A-415E-9172-CF56072B317F}"/>
              </a:ext>
            </a:extLst>
          </p:cNvPr>
          <p:cNvSpPr>
            <a:spLocks/>
          </p:cNvSpPr>
          <p:nvPr>
            <p:custDataLst>
              <p:tags r:id="rId180"/>
            </p:custDataLst>
          </p:nvPr>
        </p:nvSpPr>
        <p:spPr bwMode="auto">
          <a:xfrm>
            <a:off x="5155133" y="4417542"/>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2"/>
              <a:gd name="T190" fmla="*/ 0 h 832"/>
              <a:gd name="T191" fmla="*/ 452 w 452"/>
              <a:gd name="T192" fmla="*/ 832 h 8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52" name="Freeform 254">
            <a:extLst>
              <a:ext uri="{FF2B5EF4-FFF2-40B4-BE49-F238E27FC236}">
                <a16:creationId xmlns:a16="http://schemas.microsoft.com/office/drawing/2014/main" id="{38AEE354-6417-4A83-8F68-F3F5A702A212}"/>
              </a:ext>
            </a:extLst>
          </p:cNvPr>
          <p:cNvSpPr>
            <a:spLocks/>
          </p:cNvSpPr>
          <p:nvPr>
            <p:custDataLst>
              <p:tags r:id="rId181"/>
            </p:custDataLst>
          </p:nvPr>
        </p:nvSpPr>
        <p:spPr bwMode="auto">
          <a:xfrm>
            <a:off x="4831283" y="4115917"/>
            <a:ext cx="36513"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26"/>
              <a:gd name="T65" fmla="*/ 80 w 80"/>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53" name="Freeform 255">
            <a:extLst>
              <a:ext uri="{FF2B5EF4-FFF2-40B4-BE49-F238E27FC236}">
                <a16:creationId xmlns:a16="http://schemas.microsoft.com/office/drawing/2014/main" id="{60899A2A-08F0-4309-B110-8C3FFC0BBDF9}"/>
              </a:ext>
            </a:extLst>
          </p:cNvPr>
          <p:cNvSpPr>
            <a:spLocks/>
          </p:cNvSpPr>
          <p:nvPr>
            <p:custDataLst>
              <p:tags r:id="rId182"/>
            </p:custDataLst>
          </p:nvPr>
        </p:nvSpPr>
        <p:spPr bwMode="auto">
          <a:xfrm>
            <a:off x="4820171" y="4076229"/>
            <a:ext cx="55562"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117"/>
              <a:gd name="T101" fmla="*/ 124 w 124"/>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54" name="Freeform 256">
            <a:extLst>
              <a:ext uri="{FF2B5EF4-FFF2-40B4-BE49-F238E27FC236}">
                <a16:creationId xmlns:a16="http://schemas.microsoft.com/office/drawing/2014/main" id="{052FDEC3-21F7-4D0A-B3E9-6B600F691997}"/>
              </a:ext>
            </a:extLst>
          </p:cNvPr>
          <p:cNvSpPr>
            <a:spLocks/>
          </p:cNvSpPr>
          <p:nvPr>
            <p:custDataLst>
              <p:tags r:id="rId183"/>
            </p:custDataLst>
          </p:nvPr>
        </p:nvSpPr>
        <p:spPr bwMode="auto">
          <a:xfrm>
            <a:off x="5129733" y="2776067"/>
            <a:ext cx="503238"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56"/>
              <a:gd name="T166" fmla="*/ 0 h 900"/>
              <a:gd name="T167" fmla="*/ 1156 w 1156"/>
              <a:gd name="T168" fmla="*/ 900 h 9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55" name="Freeform 257">
            <a:extLst>
              <a:ext uri="{FF2B5EF4-FFF2-40B4-BE49-F238E27FC236}">
                <a16:creationId xmlns:a16="http://schemas.microsoft.com/office/drawing/2014/main" id="{430CF203-179B-4E2B-99EE-B6CC393C178D}"/>
              </a:ext>
            </a:extLst>
          </p:cNvPr>
          <p:cNvSpPr>
            <a:spLocks/>
          </p:cNvSpPr>
          <p:nvPr>
            <p:custDataLst>
              <p:tags r:id="rId184"/>
            </p:custDataLst>
          </p:nvPr>
        </p:nvSpPr>
        <p:spPr bwMode="auto">
          <a:xfrm>
            <a:off x="5153546" y="3433292"/>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1"/>
              <a:gd name="T127" fmla="*/ 0 h 443"/>
              <a:gd name="T128" fmla="*/ 571 w 571"/>
              <a:gd name="T129" fmla="*/ 443 h 4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FFC00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56" name="Freeform 258">
            <a:extLst>
              <a:ext uri="{FF2B5EF4-FFF2-40B4-BE49-F238E27FC236}">
                <a16:creationId xmlns:a16="http://schemas.microsoft.com/office/drawing/2014/main" id="{08071B25-A929-48AF-8F92-336E8BDA0BAF}"/>
              </a:ext>
            </a:extLst>
          </p:cNvPr>
          <p:cNvSpPr>
            <a:spLocks/>
          </p:cNvSpPr>
          <p:nvPr>
            <p:custDataLst>
              <p:tags r:id="rId185"/>
            </p:custDataLst>
          </p:nvPr>
        </p:nvSpPr>
        <p:spPr bwMode="auto">
          <a:xfrm>
            <a:off x="5348808" y="3207867"/>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6"/>
              <a:gd name="T118" fmla="*/ 0 h 228"/>
              <a:gd name="T119" fmla="*/ 286 w 286"/>
              <a:gd name="T120" fmla="*/ 228 h 22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57" name="Freeform 259">
            <a:extLst>
              <a:ext uri="{FF2B5EF4-FFF2-40B4-BE49-F238E27FC236}">
                <a16:creationId xmlns:a16="http://schemas.microsoft.com/office/drawing/2014/main" id="{1FA7920B-2317-4D2D-B4D7-06B11AE65F92}"/>
              </a:ext>
            </a:extLst>
          </p:cNvPr>
          <p:cNvSpPr>
            <a:spLocks/>
          </p:cNvSpPr>
          <p:nvPr>
            <p:custDataLst>
              <p:tags r:id="rId186"/>
            </p:custDataLst>
          </p:nvPr>
        </p:nvSpPr>
        <p:spPr bwMode="auto">
          <a:xfrm>
            <a:off x="5036071" y="2860204"/>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4"/>
              <a:gd name="T187" fmla="*/ 0 h 505"/>
              <a:gd name="T188" fmla="*/ 524 w 524"/>
              <a:gd name="T189" fmla="*/ 505 h 5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ysClr val="window" lastClr="FFFFFF">
              <a:lumMod val="75000"/>
            </a:sysClr>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58" name="Freeform 260">
            <a:extLst>
              <a:ext uri="{FF2B5EF4-FFF2-40B4-BE49-F238E27FC236}">
                <a16:creationId xmlns:a16="http://schemas.microsoft.com/office/drawing/2014/main" id="{D9C06F4A-EDF6-45B0-9A64-320BD13FB246}"/>
              </a:ext>
            </a:extLst>
          </p:cNvPr>
          <p:cNvSpPr>
            <a:spLocks/>
          </p:cNvSpPr>
          <p:nvPr>
            <p:custDataLst>
              <p:tags r:id="rId187"/>
            </p:custDataLst>
          </p:nvPr>
        </p:nvSpPr>
        <p:spPr bwMode="auto">
          <a:xfrm>
            <a:off x="5536133" y="2820517"/>
            <a:ext cx="331788" cy="290512"/>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555"/>
              <a:gd name="T191" fmla="*/ 764 w 764"/>
              <a:gd name="T192" fmla="*/ 555 h 5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59" name="Freeform 261">
            <a:extLst>
              <a:ext uri="{FF2B5EF4-FFF2-40B4-BE49-F238E27FC236}">
                <a16:creationId xmlns:a16="http://schemas.microsoft.com/office/drawing/2014/main" id="{D7011251-5E1D-4A46-A8ED-E8F9A4D5D3ED}"/>
              </a:ext>
            </a:extLst>
          </p:cNvPr>
          <p:cNvSpPr>
            <a:spLocks/>
          </p:cNvSpPr>
          <p:nvPr>
            <p:custDataLst>
              <p:tags r:id="rId188"/>
            </p:custDataLst>
          </p:nvPr>
        </p:nvSpPr>
        <p:spPr bwMode="auto">
          <a:xfrm>
            <a:off x="5567883" y="2869729"/>
            <a:ext cx="365125" cy="423863"/>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31"/>
              <a:gd name="T163" fmla="*/ 0 h 812"/>
              <a:gd name="T164" fmla="*/ 831 w 831"/>
              <a:gd name="T165" fmla="*/ 812 h 8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60" name="Freeform 262">
            <a:extLst>
              <a:ext uri="{FF2B5EF4-FFF2-40B4-BE49-F238E27FC236}">
                <a16:creationId xmlns:a16="http://schemas.microsoft.com/office/drawing/2014/main" id="{849D26AB-57F0-451D-90F5-EBC8ACB2EC13}"/>
              </a:ext>
            </a:extLst>
          </p:cNvPr>
          <p:cNvSpPr>
            <a:spLocks/>
          </p:cNvSpPr>
          <p:nvPr>
            <p:custDataLst>
              <p:tags r:id="rId189"/>
            </p:custDataLst>
          </p:nvPr>
        </p:nvSpPr>
        <p:spPr bwMode="auto">
          <a:xfrm>
            <a:off x="6358458" y="3138017"/>
            <a:ext cx="220663" cy="58578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5"/>
              <a:gd name="T157" fmla="*/ 0 h 1121"/>
              <a:gd name="T158" fmla="*/ 505 w 505"/>
              <a:gd name="T159" fmla="*/ 1121 h 112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61" name="Freeform 263">
            <a:extLst>
              <a:ext uri="{FF2B5EF4-FFF2-40B4-BE49-F238E27FC236}">
                <a16:creationId xmlns:a16="http://schemas.microsoft.com/office/drawing/2014/main" id="{B768D151-6323-4A24-A55C-C3C0A29D9FDE}"/>
              </a:ext>
            </a:extLst>
          </p:cNvPr>
          <p:cNvSpPr>
            <a:spLocks/>
          </p:cNvSpPr>
          <p:nvPr>
            <p:custDataLst>
              <p:tags r:id="rId190"/>
            </p:custDataLst>
          </p:nvPr>
        </p:nvSpPr>
        <p:spPr bwMode="auto">
          <a:xfrm>
            <a:off x="3681933" y="3647604"/>
            <a:ext cx="80963" cy="58738"/>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0"/>
              <a:gd name="T97" fmla="*/ 0 h 112"/>
              <a:gd name="T98" fmla="*/ 180 w 180"/>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62" name="Freeform 264">
            <a:extLst>
              <a:ext uri="{FF2B5EF4-FFF2-40B4-BE49-F238E27FC236}">
                <a16:creationId xmlns:a16="http://schemas.microsoft.com/office/drawing/2014/main" id="{B2BE8B60-8A51-4BA2-89D9-136E9B1ACFC3}"/>
              </a:ext>
            </a:extLst>
          </p:cNvPr>
          <p:cNvSpPr>
            <a:spLocks/>
          </p:cNvSpPr>
          <p:nvPr>
            <p:custDataLst>
              <p:tags r:id="rId191"/>
            </p:custDataLst>
          </p:nvPr>
        </p:nvSpPr>
        <p:spPr bwMode="auto">
          <a:xfrm>
            <a:off x="3766071" y="3730154"/>
            <a:ext cx="74612" cy="100013"/>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192"/>
              <a:gd name="T131" fmla="*/ 173 w 173"/>
              <a:gd name="T132" fmla="*/ 192 h 1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63" name="Freeform 265">
            <a:extLst>
              <a:ext uri="{FF2B5EF4-FFF2-40B4-BE49-F238E27FC236}">
                <a16:creationId xmlns:a16="http://schemas.microsoft.com/office/drawing/2014/main" id="{0DD1F83D-3EF3-48DF-9E8E-4F9D73A488B3}"/>
              </a:ext>
            </a:extLst>
          </p:cNvPr>
          <p:cNvSpPr>
            <a:spLocks/>
          </p:cNvSpPr>
          <p:nvPr>
            <p:custDataLst>
              <p:tags r:id="rId192"/>
            </p:custDataLst>
          </p:nvPr>
        </p:nvSpPr>
        <p:spPr bwMode="auto">
          <a:xfrm>
            <a:off x="3808933" y="3780954"/>
            <a:ext cx="104775" cy="131763"/>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3"/>
              <a:gd name="T163" fmla="*/ 0 h 252"/>
              <a:gd name="T164" fmla="*/ 233 w 233"/>
              <a:gd name="T165" fmla="*/ 252 h 2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64" name="Freeform 266">
            <a:extLst>
              <a:ext uri="{FF2B5EF4-FFF2-40B4-BE49-F238E27FC236}">
                <a16:creationId xmlns:a16="http://schemas.microsoft.com/office/drawing/2014/main" id="{A936058D-57E5-4E92-899D-40142E434BC4}"/>
              </a:ext>
            </a:extLst>
          </p:cNvPr>
          <p:cNvSpPr>
            <a:spLocks/>
          </p:cNvSpPr>
          <p:nvPr>
            <p:custDataLst>
              <p:tags r:id="rId193"/>
            </p:custDataLst>
          </p:nvPr>
        </p:nvSpPr>
        <p:spPr bwMode="auto">
          <a:xfrm>
            <a:off x="4023246" y="3699992"/>
            <a:ext cx="104775" cy="201612"/>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380"/>
              <a:gd name="T185" fmla="*/ 246 w 246"/>
              <a:gd name="T186" fmla="*/ 380 h 3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65" name="Freeform 267">
            <a:extLst>
              <a:ext uri="{FF2B5EF4-FFF2-40B4-BE49-F238E27FC236}">
                <a16:creationId xmlns:a16="http://schemas.microsoft.com/office/drawing/2014/main" id="{A592E5C8-623E-4B0A-921A-A6A8D36A748A}"/>
              </a:ext>
            </a:extLst>
          </p:cNvPr>
          <p:cNvSpPr>
            <a:spLocks/>
          </p:cNvSpPr>
          <p:nvPr>
            <p:custDataLst>
              <p:tags r:id="rId194"/>
            </p:custDataLst>
          </p:nvPr>
        </p:nvSpPr>
        <p:spPr bwMode="auto">
          <a:xfrm>
            <a:off x="3675583" y="3615854"/>
            <a:ext cx="87313" cy="58738"/>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38"/>
              <a:gd name="T107" fmla="*/ 193 w 193"/>
              <a:gd name="T108" fmla="*/ 38 h 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66" name="Freeform 268">
            <a:extLst>
              <a:ext uri="{FF2B5EF4-FFF2-40B4-BE49-F238E27FC236}">
                <a16:creationId xmlns:a16="http://schemas.microsoft.com/office/drawing/2014/main" id="{AE57274D-27B6-47C1-B412-5FD3DBBC38D7}"/>
              </a:ext>
            </a:extLst>
          </p:cNvPr>
          <p:cNvSpPr>
            <a:spLocks/>
          </p:cNvSpPr>
          <p:nvPr>
            <p:custDataLst>
              <p:tags r:id="rId195"/>
            </p:custDataLst>
          </p:nvPr>
        </p:nvSpPr>
        <p:spPr bwMode="auto">
          <a:xfrm>
            <a:off x="4101033" y="3693642"/>
            <a:ext cx="42863"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301"/>
              <a:gd name="T119" fmla="*/ 99 w 99"/>
              <a:gd name="T120" fmla="*/ 301 h 3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67" name="Freeform 269">
            <a:extLst>
              <a:ext uri="{FF2B5EF4-FFF2-40B4-BE49-F238E27FC236}">
                <a16:creationId xmlns:a16="http://schemas.microsoft.com/office/drawing/2014/main" id="{752CE99C-999B-4F57-A066-4AE20CCDD346}"/>
              </a:ext>
            </a:extLst>
          </p:cNvPr>
          <p:cNvSpPr>
            <a:spLocks/>
          </p:cNvSpPr>
          <p:nvPr>
            <p:custDataLst>
              <p:tags r:id="rId196"/>
            </p:custDataLst>
          </p:nvPr>
        </p:nvSpPr>
        <p:spPr bwMode="auto">
          <a:xfrm>
            <a:off x="4126433" y="3655542"/>
            <a:ext cx="76200" cy="188912"/>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3"/>
              <a:gd name="T184" fmla="*/ 0 h 357"/>
              <a:gd name="T185" fmla="*/ 173 w 173"/>
              <a:gd name="T186" fmla="*/ 357 h 35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68" name="Freeform 270">
            <a:extLst>
              <a:ext uri="{FF2B5EF4-FFF2-40B4-BE49-F238E27FC236}">
                <a16:creationId xmlns:a16="http://schemas.microsoft.com/office/drawing/2014/main" id="{8088FD7D-875B-49EB-BD24-E05C78D9F292}"/>
              </a:ext>
            </a:extLst>
          </p:cNvPr>
          <p:cNvSpPr>
            <a:spLocks/>
          </p:cNvSpPr>
          <p:nvPr>
            <p:custDataLst>
              <p:tags r:id="rId197"/>
            </p:custDataLst>
          </p:nvPr>
        </p:nvSpPr>
        <p:spPr bwMode="auto">
          <a:xfrm>
            <a:off x="4855096" y="4860454"/>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74"/>
              <a:gd name="T56" fmla="*/ 50 w 5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69" name="Freeform 271">
            <a:extLst>
              <a:ext uri="{FF2B5EF4-FFF2-40B4-BE49-F238E27FC236}">
                <a16:creationId xmlns:a16="http://schemas.microsoft.com/office/drawing/2014/main" id="{2A46063D-4511-464C-A75A-E19ED0FCDED7}"/>
              </a:ext>
            </a:extLst>
          </p:cNvPr>
          <p:cNvSpPr>
            <a:spLocks/>
          </p:cNvSpPr>
          <p:nvPr>
            <p:custDataLst>
              <p:tags r:id="rId198"/>
            </p:custDataLst>
          </p:nvPr>
        </p:nvSpPr>
        <p:spPr bwMode="auto">
          <a:xfrm>
            <a:off x="4750321" y="4957292"/>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70" name="Freeform 272">
            <a:extLst>
              <a:ext uri="{FF2B5EF4-FFF2-40B4-BE49-F238E27FC236}">
                <a16:creationId xmlns:a16="http://schemas.microsoft.com/office/drawing/2014/main" id="{F17E0F78-BC02-4ACC-9CAB-C17696541E99}"/>
              </a:ext>
            </a:extLst>
          </p:cNvPr>
          <p:cNvSpPr>
            <a:spLocks/>
          </p:cNvSpPr>
          <p:nvPr>
            <p:custDataLst>
              <p:tags r:id="rId199"/>
            </p:custDataLst>
          </p:nvPr>
        </p:nvSpPr>
        <p:spPr bwMode="auto">
          <a:xfrm>
            <a:off x="6968058" y="2671292"/>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
              <a:gd name="T154" fmla="*/ 0 h 326"/>
              <a:gd name="T155" fmla="*/ 266 w 266"/>
              <a:gd name="T156" fmla="*/ 326 h 3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FFC00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71" name="Freeform 273">
            <a:extLst>
              <a:ext uri="{FF2B5EF4-FFF2-40B4-BE49-F238E27FC236}">
                <a16:creationId xmlns:a16="http://schemas.microsoft.com/office/drawing/2014/main" id="{ADD76AC7-8595-4F9C-838D-995E6E412E4D}"/>
              </a:ext>
            </a:extLst>
          </p:cNvPr>
          <p:cNvSpPr>
            <a:spLocks/>
          </p:cNvSpPr>
          <p:nvPr>
            <p:custDataLst>
              <p:tags r:id="rId200"/>
            </p:custDataLst>
          </p:nvPr>
        </p:nvSpPr>
        <p:spPr bwMode="auto">
          <a:xfrm>
            <a:off x="6039371" y="3085629"/>
            <a:ext cx="206375" cy="1238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1"/>
              <a:gd name="T115" fmla="*/ 0 h 237"/>
              <a:gd name="T116" fmla="*/ 471 w 471"/>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72" name="Freeform 274">
            <a:extLst>
              <a:ext uri="{FF2B5EF4-FFF2-40B4-BE49-F238E27FC236}">
                <a16:creationId xmlns:a16="http://schemas.microsoft.com/office/drawing/2014/main" id="{A7E518A7-A5E9-47E7-A5A0-5C5AB700E6F2}"/>
              </a:ext>
            </a:extLst>
          </p:cNvPr>
          <p:cNvSpPr>
            <a:spLocks/>
          </p:cNvSpPr>
          <p:nvPr>
            <p:custDataLst>
              <p:tags r:id="rId201"/>
            </p:custDataLst>
          </p:nvPr>
        </p:nvSpPr>
        <p:spPr bwMode="auto">
          <a:xfrm>
            <a:off x="6255271" y="3141192"/>
            <a:ext cx="73025" cy="6508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7"/>
              <a:gd name="T142" fmla="*/ 0 h 123"/>
              <a:gd name="T143" fmla="*/ 167 w 167"/>
              <a:gd name="T144" fmla="*/ 123 h 1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73" name="Freeform 275">
            <a:extLst>
              <a:ext uri="{FF2B5EF4-FFF2-40B4-BE49-F238E27FC236}">
                <a16:creationId xmlns:a16="http://schemas.microsoft.com/office/drawing/2014/main" id="{16C070E8-4896-41F0-85AA-1838D5885A37}"/>
              </a:ext>
            </a:extLst>
          </p:cNvPr>
          <p:cNvSpPr>
            <a:spLocks/>
          </p:cNvSpPr>
          <p:nvPr>
            <p:custDataLst>
              <p:tags r:id="rId202"/>
            </p:custDataLst>
          </p:nvPr>
        </p:nvSpPr>
        <p:spPr bwMode="auto">
          <a:xfrm>
            <a:off x="6245746" y="3212629"/>
            <a:ext cx="133350" cy="166688"/>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6"/>
              <a:gd name="T175" fmla="*/ 0 h 321"/>
              <a:gd name="T176" fmla="*/ 306 w 306"/>
              <a:gd name="T177" fmla="*/ 321 h 32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74" name="Freeform 276">
            <a:extLst>
              <a:ext uri="{FF2B5EF4-FFF2-40B4-BE49-F238E27FC236}">
                <a16:creationId xmlns:a16="http://schemas.microsoft.com/office/drawing/2014/main" id="{025D729B-E37A-48B7-950F-4BF79233550A}"/>
              </a:ext>
            </a:extLst>
          </p:cNvPr>
          <p:cNvSpPr>
            <a:spLocks/>
          </p:cNvSpPr>
          <p:nvPr>
            <p:custDataLst>
              <p:tags r:id="rId203"/>
            </p:custDataLst>
          </p:nvPr>
        </p:nvSpPr>
        <p:spPr bwMode="auto">
          <a:xfrm>
            <a:off x="6563246" y="3328517"/>
            <a:ext cx="201612"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518"/>
              <a:gd name="T134" fmla="*/ 471 w 471"/>
              <a:gd name="T135" fmla="*/ 518 h 5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75" name="Freeform 277">
            <a:extLst>
              <a:ext uri="{FF2B5EF4-FFF2-40B4-BE49-F238E27FC236}">
                <a16:creationId xmlns:a16="http://schemas.microsoft.com/office/drawing/2014/main" id="{A4CB480E-0F9F-4FD1-88E5-55F9B460639E}"/>
              </a:ext>
            </a:extLst>
          </p:cNvPr>
          <p:cNvSpPr>
            <a:spLocks/>
          </p:cNvSpPr>
          <p:nvPr>
            <p:custDataLst>
              <p:tags r:id="rId204"/>
            </p:custDataLst>
          </p:nvPr>
        </p:nvSpPr>
        <p:spPr bwMode="auto">
          <a:xfrm>
            <a:off x="6645796" y="3579342"/>
            <a:ext cx="133350" cy="1301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93"/>
              <a:gd name="T121" fmla="*/ 0 h 246"/>
              <a:gd name="T122" fmla="*/ 293 w 293"/>
              <a:gd name="T123" fmla="*/ 246 h 2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76" name="Freeform 278">
            <a:extLst>
              <a:ext uri="{FF2B5EF4-FFF2-40B4-BE49-F238E27FC236}">
                <a16:creationId xmlns:a16="http://schemas.microsoft.com/office/drawing/2014/main" id="{03830AFA-A045-46C7-B304-D468378DED89}"/>
              </a:ext>
            </a:extLst>
          </p:cNvPr>
          <p:cNvSpPr>
            <a:spLocks/>
          </p:cNvSpPr>
          <p:nvPr>
            <p:custDataLst>
              <p:tags r:id="rId205"/>
            </p:custDataLst>
          </p:nvPr>
        </p:nvSpPr>
        <p:spPr bwMode="auto">
          <a:xfrm>
            <a:off x="7047433" y="2815754"/>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0"/>
              <a:gd name="T124" fmla="*/ 0 h 246"/>
              <a:gd name="T125" fmla="*/ 200 w 200"/>
              <a:gd name="T126" fmla="*/ 246 h 2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77" name="Freeform 279">
            <a:extLst>
              <a:ext uri="{FF2B5EF4-FFF2-40B4-BE49-F238E27FC236}">
                <a16:creationId xmlns:a16="http://schemas.microsoft.com/office/drawing/2014/main" id="{7BC2D8AD-EC40-4CB2-97AE-07165F9FAEB5}"/>
              </a:ext>
            </a:extLst>
          </p:cNvPr>
          <p:cNvSpPr>
            <a:spLocks/>
          </p:cNvSpPr>
          <p:nvPr>
            <p:custDataLst>
              <p:tags r:id="rId206"/>
            </p:custDataLst>
          </p:nvPr>
        </p:nvSpPr>
        <p:spPr bwMode="auto">
          <a:xfrm>
            <a:off x="7615758" y="4112742"/>
            <a:ext cx="231775" cy="254000"/>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38"/>
              <a:gd name="T133" fmla="*/ 0 h 487"/>
              <a:gd name="T134" fmla="*/ 538 w 538"/>
              <a:gd name="T135" fmla="*/ 487 h 4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78" name="Freeform 280">
            <a:extLst>
              <a:ext uri="{FF2B5EF4-FFF2-40B4-BE49-F238E27FC236}">
                <a16:creationId xmlns:a16="http://schemas.microsoft.com/office/drawing/2014/main" id="{B410B8B1-117A-4CCE-9B4D-647439F269D4}"/>
              </a:ext>
            </a:extLst>
          </p:cNvPr>
          <p:cNvSpPr>
            <a:spLocks/>
          </p:cNvSpPr>
          <p:nvPr>
            <p:custDataLst>
              <p:tags r:id="rId207"/>
            </p:custDataLst>
          </p:nvPr>
        </p:nvSpPr>
        <p:spPr bwMode="auto">
          <a:xfrm>
            <a:off x="7807846" y="4096867"/>
            <a:ext cx="106362" cy="128587"/>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53"/>
              <a:gd name="T169" fmla="*/ 0 h 246"/>
              <a:gd name="T170" fmla="*/ 253 w 253"/>
              <a:gd name="T171" fmla="*/ 246 h 2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379" name="Freeform 281">
            <a:extLst>
              <a:ext uri="{FF2B5EF4-FFF2-40B4-BE49-F238E27FC236}">
                <a16:creationId xmlns:a16="http://schemas.microsoft.com/office/drawing/2014/main" id="{7C0F7544-6BF1-4BD3-B97A-0B37F75926A7}"/>
              </a:ext>
            </a:extLst>
          </p:cNvPr>
          <p:cNvSpPr>
            <a:spLocks/>
          </p:cNvSpPr>
          <p:nvPr>
            <p:custDataLst>
              <p:tags r:id="rId208"/>
            </p:custDataLst>
          </p:nvPr>
        </p:nvSpPr>
        <p:spPr bwMode="auto">
          <a:xfrm>
            <a:off x="6083821" y="3730154"/>
            <a:ext cx="63500" cy="1190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
              <a:gd name="T124" fmla="*/ 0 h 228"/>
              <a:gd name="T125" fmla="*/ 141 w 141"/>
              <a:gd name="T126" fmla="*/ 228 h 2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380" name="Group 282">
            <a:extLst>
              <a:ext uri="{FF2B5EF4-FFF2-40B4-BE49-F238E27FC236}">
                <a16:creationId xmlns:a16="http://schemas.microsoft.com/office/drawing/2014/main" id="{E8F41400-ADF8-4824-95BE-9A8BC607C3E0}"/>
              </a:ext>
            </a:extLst>
          </p:cNvPr>
          <p:cNvGrpSpPr>
            <a:grpSpLocks/>
          </p:cNvGrpSpPr>
          <p:nvPr>
            <p:custDataLst>
              <p:tags r:id="rId209"/>
            </p:custDataLst>
          </p:nvPr>
        </p:nvGrpSpPr>
        <p:grpSpPr bwMode="auto">
          <a:xfrm>
            <a:off x="7023621" y="3441229"/>
            <a:ext cx="233362" cy="439738"/>
            <a:chOff x="5062" y="2295"/>
            <a:chExt cx="177" cy="279"/>
          </a:xfrm>
          <a:solidFill>
            <a:srgbClr val="336699"/>
          </a:solidFill>
        </p:grpSpPr>
        <p:sp>
          <p:nvSpPr>
            <p:cNvPr id="1381" name="Freeform 283">
              <a:extLst>
                <a:ext uri="{FF2B5EF4-FFF2-40B4-BE49-F238E27FC236}">
                  <a16:creationId xmlns:a16="http://schemas.microsoft.com/office/drawing/2014/main" id="{BBF577F7-086C-437A-913F-97E015B4D221}"/>
                </a:ext>
              </a:extLst>
            </p:cNvPr>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82" name="Freeform 284">
              <a:extLst>
                <a:ext uri="{FF2B5EF4-FFF2-40B4-BE49-F238E27FC236}">
                  <a16:creationId xmlns:a16="http://schemas.microsoft.com/office/drawing/2014/main" id="{13C08C45-4933-43E7-9E03-651E5522A8B3}"/>
                </a:ext>
              </a:extLst>
            </p:cNvPr>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83" name="Freeform 285">
              <a:extLst>
                <a:ext uri="{FF2B5EF4-FFF2-40B4-BE49-F238E27FC236}">
                  <a16:creationId xmlns:a16="http://schemas.microsoft.com/office/drawing/2014/main" id="{40996C0A-3417-4B0E-8587-713304BB6811}"/>
                </a:ext>
              </a:extLst>
            </p:cNvPr>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84" name="Freeform 286">
              <a:extLst>
                <a:ext uri="{FF2B5EF4-FFF2-40B4-BE49-F238E27FC236}">
                  <a16:creationId xmlns:a16="http://schemas.microsoft.com/office/drawing/2014/main" id="{6AB6F15B-DB0D-4893-A9FC-EA43B716CF2B}"/>
                </a:ext>
              </a:extLst>
            </p:cNvPr>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85" name="Freeform 287">
              <a:extLst>
                <a:ext uri="{FF2B5EF4-FFF2-40B4-BE49-F238E27FC236}">
                  <a16:creationId xmlns:a16="http://schemas.microsoft.com/office/drawing/2014/main" id="{4F3A59DF-4D39-434F-BD0A-6D146E4CF6AA}"/>
                </a:ext>
              </a:extLst>
            </p:cNvPr>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86" name="Freeform 288">
              <a:extLst>
                <a:ext uri="{FF2B5EF4-FFF2-40B4-BE49-F238E27FC236}">
                  <a16:creationId xmlns:a16="http://schemas.microsoft.com/office/drawing/2014/main" id="{E3C6D604-4E2A-4CDB-8DEC-442CAC421B51}"/>
                </a:ext>
              </a:extLst>
            </p:cNvPr>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87" name="Freeform 289">
              <a:extLst>
                <a:ext uri="{FF2B5EF4-FFF2-40B4-BE49-F238E27FC236}">
                  <a16:creationId xmlns:a16="http://schemas.microsoft.com/office/drawing/2014/main" id="{B4F1BBC2-190B-4CB1-A612-634E8ADCE94F}"/>
                </a:ext>
              </a:extLst>
            </p:cNvPr>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88" name="Freeform 290">
              <a:extLst>
                <a:ext uri="{FF2B5EF4-FFF2-40B4-BE49-F238E27FC236}">
                  <a16:creationId xmlns:a16="http://schemas.microsoft.com/office/drawing/2014/main" id="{82924068-DE91-45A3-BE46-E095DCA8C7E6}"/>
                </a:ext>
              </a:extLst>
            </p:cNvPr>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89" name="Freeform 291">
              <a:extLst>
                <a:ext uri="{FF2B5EF4-FFF2-40B4-BE49-F238E27FC236}">
                  <a16:creationId xmlns:a16="http://schemas.microsoft.com/office/drawing/2014/main" id="{9A2F95A8-6FE4-488B-BD42-68B180BA29CA}"/>
                </a:ext>
              </a:extLst>
            </p:cNvPr>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90" name="Freeform 292">
              <a:extLst>
                <a:ext uri="{FF2B5EF4-FFF2-40B4-BE49-F238E27FC236}">
                  <a16:creationId xmlns:a16="http://schemas.microsoft.com/office/drawing/2014/main" id="{21951B62-735B-494D-BDB3-B75939E31360}"/>
                </a:ext>
              </a:extLst>
            </p:cNvPr>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91" name="Freeform 293">
              <a:extLst>
                <a:ext uri="{FF2B5EF4-FFF2-40B4-BE49-F238E27FC236}">
                  <a16:creationId xmlns:a16="http://schemas.microsoft.com/office/drawing/2014/main" id="{CDA516FE-80E9-4E7F-9789-13C7D3BA6B18}"/>
                </a:ext>
              </a:extLst>
            </p:cNvPr>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92" name="Freeform 294">
              <a:extLst>
                <a:ext uri="{FF2B5EF4-FFF2-40B4-BE49-F238E27FC236}">
                  <a16:creationId xmlns:a16="http://schemas.microsoft.com/office/drawing/2014/main" id="{6C24A74D-C917-4167-8DA0-D889606F2405}"/>
                </a:ext>
              </a:extLst>
            </p:cNvPr>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93" name="Freeform 295">
              <a:extLst>
                <a:ext uri="{FF2B5EF4-FFF2-40B4-BE49-F238E27FC236}">
                  <a16:creationId xmlns:a16="http://schemas.microsoft.com/office/drawing/2014/main" id="{F6F22850-2500-459C-B5A7-E4BE96F489BA}"/>
                </a:ext>
              </a:extLst>
            </p:cNvPr>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94" name="Freeform 296">
              <a:extLst>
                <a:ext uri="{FF2B5EF4-FFF2-40B4-BE49-F238E27FC236}">
                  <a16:creationId xmlns:a16="http://schemas.microsoft.com/office/drawing/2014/main" id="{689F355A-4E97-4C6A-BA63-B5F4B4E09A7C}"/>
                </a:ext>
              </a:extLst>
            </p:cNvPr>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95" name="Freeform 297">
              <a:extLst>
                <a:ext uri="{FF2B5EF4-FFF2-40B4-BE49-F238E27FC236}">
                  <a16:creationId xmlns:a16="http://schemas.microsoft.com/office/drawing/2014/main" id="{AFB30687-1451-4E06-8B68-24709D55099D}"/>
                </a:ext>
              </a:extLst>
            </p:cNvPr>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96" name="Line 298">
              <a:extLst>
                <a:ext uri="{FF2B5EF4-FFF2-40B4-BE49-F238E27FC236}">
                  <a16:creationId xmlns:a16="http://schemas.microsoft.com/office/drawing/2014/main" id="{19C1F9D2-A9BC-4617-A1F8-4A6F07280BDB}"/>
                </a:ext>
              </a:extLst>
            </p:cNvPr>
            <p:cNvSpPr>
              <a:spLocks noChangeShapeType="1"/>
            </p:cNvSpPr>
            <p:nvPr/>
          </p:nvSpPr>
          <p:spPr bwMode="auto">
            <a:xfrm>
              <a:off x="5180" y="2449"/>
              <a:ext cx="1" cy="10"/>
            </a:xfrm>
            <a:prstGeom prst="line">
              <a:avLst/>
            </a:prstGeom>
            <a:grpFill/>
            <a:ln w="9525">
              <a:solidFill>
                <a:srgbClr val="FFFFFF"/>
              </a:solidFill>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97" name="Freeform 299">
              <a:extLst>
                <a:ext uri="{FF2B5EF4-FFF2-40B4-BE49-F238E27FC236}">
                  <a16:creationId xmlns:a16="http://schemas.microsoft.com/office/drawing/2014/main" id="{CF143DB9-1C33-457A-BE29-7075D0909290}"/>
                </a:ext>
              </a:extLst>
            </p:cNvPr>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98" name="Line 300">
              <a:extLst>
                <a:ext uri="{FF2B5EF4-FFF2-40B4-BE49-F238E27FC236}">
                  <a16:creationId xmlns:a16="http://schemas.microsoft.com/office/drawing/2014/main" id="{1EE7EBDF-BEAD-4CF1-B543-B55091A693F7}"/>
                </a:ext>
              </a:extLst>
            </p:cNvPr>
            <p:cNvSpPr>
              <a:spLocks noChangeShapeType="1"/>
            </p:cNvSpPr>
            <p:nvPr/>
          </p:nvSpPr>
          <p:spPr bwMode="auto">
            <a:xfrm flipH="1" flipV="1">
              <a:off x="5178" y="2447"/>
              <a:ext cx="6" cy="6"/>
            </a:xfrm>
            <a:prstGeom prst="line">
              <a:avLst/>
            </a:prstGeom>
            <a:grpFill/>
            <a:ln w="9525">
              <a:solidFill>
                <a:srgbClr val="FFFFFF"/>
              </a:solidFill>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399" name="Freeform 301">
              <a:extLst>
                <a:ext uri="{FF2B5EF4-FFF2-40B4-BE49-F238E27FC236}">
                  <a16:creationId xmlns:a16="http://schemas.microsoft.com/office/drawing/2014/main" id="{132B701C-28D9-4C7C-9F8C-E7EB33C48D29}"/>
                </a:ext>
              </a:extLst>
            </p:cNvPr>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00" name="Freeform 302">
              <a:extLst>
                <a:ext uri="{FF2B5EF4-FFF2-40B4-BE49-F238E27FC236}">
                  <a16:creationId xmlns:a16="http://schemas.microsoft.com/office/drawing/2014/main" id="{DBDECA15-610F-4808-BEDA-C5907380AB7B}"/>
                </a:ext>
              </a:extLst>
            </p:cNvPr>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01" name="Freeform 303">
              <a:extLst>
                <a:ext uri="{FF2B5EF4-FFF2-40B4-BE49-F238E27FC236}">
                  <a16:creationId xmlns:a16="http://schemas.microsoft.com/office/drawing/2014/main" id="{B3A6F8DA-91D8-49BD-91F6-F26FA65062E6}"/>
                </a:ext>
              </a:extLst>
            </p:cNvPr>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02" name="Freeform 304">
              <a:extLst>
                <a:ext uri="{FF2B5EF4-FFF2-40B4-BE49-F238E27FC236}">
                  <a16:creationId xmlns:a16="http://schemas.microsoft.com/office/drawing/2014/main" id="{4F70A97F-C265-4994-833F-15B4EC8FA18D}"/>
                </a:ext>
              </a:extLst>
            </p:cNvPr>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03" name="Freeform 305">
              <a:extLst>
                <a:ext uri="{FF2B5EF4-FFF2-40B4-BE49-F238E27FC236}">
                  <a16:creationId xmlns:a16="http://schemas.microsoft.com/office/drawing/2014/main" id="{5E0C25CB-ECB5-47AF-A46D-21A6B4DEC208}"/>
                </a:ext>
              </a:extLst>
            </p:cNvPr>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04" name="Line 306">
              <a:extLst>
                <a:ext uri="{FF2B5EF4-FFF2-40B4-BE49-F238E27FC236}">
                  <a16:creationId xmlns:a16="http://schemas.microsoft.com/office/drawing/2014/main" id="{808AB874-D4E4-42F9-9353-12D74FBF33A6}"/>
                </a:ext>
              </a:extLst>
            </p:cNvPr>
            <p:cNvSpPr>
              <a:spLocks noChangeShapeType="1"/>
            </p:cNvSpPr>
            <p:nvPr/>
          </p:nvSpPr>
          <p:spPr bwMode="auto">
            <a:xfrm flipV="1">
              <a:off x="5191" y="2516"/>
              <a:ext cx="6" cy="2"/>
            </a:xfrm>
            <a:prstGeom prst="line">
              <a:avLst/>
            </a:prstGeom>
            <a:grpFill/>
            <a:ln w="9525">
              <a:solidFill>
                <a:srgbClr val="FFFFFF"/>
              </a:solidFill>
              <a:round/>
              <a:headEnd/>
              <a:tailEnd/>
            </a:ln>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grpSp>
      <p:sp>
        <p:nvSpPr>
          <p:cNvPr id="1405" name="Freeform 307">
            <a:extLst>
              <a:ext uri="{FF2B5EF4-FFF2-40B4-BE49-F238E27FC236}">
                <a16:creationId xmlns:a16="http://schemas.microsoft.com/office/drawing/2014/main" id="{6281B1BD-BFA5-42D3-9EF4-CCB6076E6A3A}"/>
              </a:ext>
            </a:extLst>
          </p:cNvPr>
          <p:cNvSpPr>
            <a:spLocks/>
          </p:cNvSpPr>
          <p:nvPr>
            <p:custDataLst>
              <p:tags r:id="rId210"/>
            </p:custDataLst>
          </p:nvPr>
        </p:nvSpPr>
        <p:spPr bwMode="auto">
          <a:xfrm>
            <a:off x="7368108" y="4260379"/>
            <a:ext cx="14288" cy="55563"/>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43"/>
              <a:gd name="T56" fmla="*/ 33 w 33"/>
              <a:gd name="T57" fmla="*/ 43 h 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06" name="Freeform 308">
            <a:extLst>
              <a:ext uri="{FF2B5EF4-FFF2-40B4-BE49-F238E27FC236}">
                <a16:creationId xmlns:a16="http://schemas.microsoft.com/office/drawing/2014/main" id="{86FF11E7-DB1B-4C1E-A3E2-791467EDA651}"/>
              </a:ext>
            </a:extLst>
          </p:cNvPr>
          <p:cNvSpPr>
            <a:spLocks/>
          </p:cNvSpPr>
          <p:nvPr>
            <p:custDataLst>
              <p:tags r:id="rId211"/>
            </p:custDataLst>
          </p:nvPr>
        </p:nvSpPr>
        <p:spPr bwMode="auto">
          <a:xfrm>
            <a:off x="7444308" y="4200054"/>
            <a:ext cx="22225" cy="58738"/>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92"/>
              <a:gd name="T80" fmla="*/ 54 w 54"/>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07" name="Freeform 309">
            <a:extLst>
              <a:ext uri="{FF2B5EF4-FFF2-40B4-BE49-F238E27FC236}">
                <a16:creationId xmlns:a16="http://schemas.microsoft.com/office/drawing/2014/main" id="{3A2C37FB-E3E5-4DF3-A733-C70D41C3511A}"/>
              </a:ext>
            </a:extLst>
          </p:cNvPr>
          <p:cNvSpPr>
            <a:spLocks/>
          </p:cNvSpPr>
          <p:nvPr>
            <p:custDataLst>
              <p:tags r:id="rId212"/>
            </p:custDataLst>
          </p:nvPr>
        </p:nvSpPr>
        <p:spPr bwMode="auto">
          <a:xfrm>
            <a:off x="7491933" y="4079404"/>
            <a:ext cx="23813" cy="5715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
              <a:gd name="T37" fmla="*/ 0 h 18"/>
              <a:gd name="T38" fmla="*/ 60 w 60"/>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08" name="Freeform 310">
            <a:extLst>
              <a:ext uri="{FF2B5EF4-FFF2-40B4-BE49-F238E27FC236}">
                <a16:creationId xmlns:a16="http://schemas.microsoft.com/office/drawing/2014/main" id="{9C37ED20-0D12-4AA7-A977-DB060A14BF09}"/>
              </a:ext>
            </a:extLst>
          </p:cNvPr>
          <p:cNvSpPr>
            <a:spLocks/>
          </p:cNvSpPr>
          <p:nvPr>
            <p:custDataLst>
              <p:tags r:id="rId213"/>
            </p:custDataLst>
          </p:nvPr>
        </p:nvSpPr>
        <p:spPr bwMode="auto">
          <a:xfrm>
            <a:off x="7476058" y="4049242"/>
            <a:ext cx="25400" cy="5715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18"/>
              <a:gd name="T29" fmla="*/ 66 w 6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09" name="Freeform 311">
            <a:extLst>
              <a:ext uri="{FF2B5EF4-FFF2-40B4-BE49-F238E27FC236}">
                <a16:creationId xmlns:a16="http://schemas.microsoft.com/office/drawing/2014/main" id="{E51A748D-73B4-4DD5-B473-F7CA92975C05}"/>
              </a:ext>
            </a:extLst>
          </p:cNvPr>
          <p:cNvSpPr>
            <a:spLocks/>
          </p:cNvSpPr>
          <p:nvPr>
            <p:custDataLst>
              <p:tags r:id="rId214"/>
            </p:custDataLst>
          </p:nvPr>
        </p:nvSpPr>
        <p:spPr bwMode="auto">
          <a:xfrm>
            <a:off x="7301433" y="3946054"/>
            <a:ext cx="7938" cy="5715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2"/>
              <a:gd name="T29" fmla="*/ 17 w 17"/>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10" name="Freeform 312">
            <a:extLst>
              <a:ext uri="{FF2B5EF4-FFF2-40B4-BE49-F238E27FC236}">
                <a16:creationId xmlns:a16="http://schemas.microsoft.com/office/drawing/2014/main" id="{357B3E13-4CB3-4F23-893D-C4474DBCD3E2}"/>
              </a:ext>
            </a:extLst>
          </p:cNvPr>
          <p:cNvSpPr>
            <a:spLocks/>
          </p:cNvSpPr>
          <p:nvPr>
            <p:custDataLst>
              <p:tags r:id="rId215"/>
            </p:custDataLst>
          </p:nvPr>
        </p:nvSpPr>
        <p:spPr bwMode="auto">
          <a:xfrm>
            <a:off x="7228408" y="4080992"/>
            <a:ext cx="30163" cy="58737"/>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
              <a:gd name="T55" fmla="*/ 0 h 29"/>
              <a:gd name="T56" fmla="*/ 72 w 72"/>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11" name="Freeform 313">
            <a:extLst>
              <a:ext uri="{FF2B5EF4-FFF2-40B4-BE49-F238E27FC236}">
                <a16:creationId xmlns:a16="http://schemas.microsoft.com/office/drawing/2014/main" id="{A54C201B-2E50-4A75-817D-E8DC01FBEAB2}"/>
              </a:ext>
            </a:extLst>
          </p:cNvPr>
          <p:cNvSpPr>
            <a:spLocks/>
          </p:cNvSpPr>
          <p:nvPr>
            <p:custDataLst>
              <p:tags r:id="rId216"/>
            </p:custDataLst>
          </p:nvPr>
        </p:nvSpPr>
        <p:spPr bwMode="auto">
          <a:xfrm>
            <a:off x="7236346" y="4266729"/>
            <a:ext cx="19050" cy="55563"/>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37"/>
              <a:gd name="T47" fmla="*/ 46 w 46"/>
              <a:gd name="T48" fmla="*/ 37 h 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12" name="Freeform 314">
            <a:extLst>
              <a:ext uri="{FF2B5EF4-FFF2-40B4-BE49-F238E27FC236}">
                <a16:creationId xmlns:a16="http://schemas.microsoft.com/office/drawing/2014/main" id="{28049317-E51B-4780-81E0-926F904DED69}"/>
              </a:ext>
            </a:extLst>
          </p:cNvPr>
          <p:cNvSpPr>
            <a:spLocks/>
          </p:cNvSpPr>
          <p:nvPr>
            <p:custDataLst>
              <p:tags r:id="rId217"/>
            </p:custDataLst>
          </p:nvPr>
        </p:nvSpPr>
        <p:spPr bwMode="auto">
          <a:xfrm>
            <a:off x="7349058" y="4085754"/>
            <a:ext cx="11113" cy="5715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 name="T18" fmla="*/ 0 w 26"/>
              <a:gd name="T19" fmla="*/ 0 h 19"/>
              <a:gd name="T20" fmla="*/ 26 w 26"/>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26" h="19">
                <a:moveTo>
                  <a:pt x="0" y="0"/>
                </a:moveTo>
                <a:lnTo>
                  <a:pt x="26" y="19"/>
                </a:lnTo>
                <a:lnTo>
                  <a:pt x="26" y="9"/>
                </a:lnTo>
                <a:lnTo>
                  <a:pt x="26" y="0"/>
                </a:lnTo>
                <a:lnTo>
                  <a:pt x="15"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13" name="Freeform 315">
            <a:extLst>
              <a:ext uri="{FF2B5EF4-FFF2-40B4-BE49-F238E27FC236}">
                <a16:creationId xmlns:a16="http://schemas.microsoft.com/office/drawing/2014/main" id="{C78EE725-1C55-4529-A2F9-7E718D2BB92E}"/>
              </a:ext>
            </a:extLst>
          </p:cNvPr>
          <p:cNvSpPr>
            <a:spLocks/>
          </p:cNvSpPr>
          <p:nvPr>
            <p:custDataLst>
              <p:tags r:id="rId218"/>
            </p:custDataLst>
          </p:nvPr>
        </p:nvSpPr>
        <p:spPr bwMode="auto">
          <a:xfrm>
            <a:off x="7209358" y="4080992"/>
            <a:ext cx="19050" cy="58737"/>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31"/>
              <a:gd name="T38" fmla="*/ 43 w 43"/>
              <a:gd name="T39" fmla="*/ 31 h 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14" name="Freeform 316">
            <a:extLst>
              <a:ext uri="{FF2B5EF4-FFF2-40B4-BE49-F238E27FC236}">
                <a16:creationId xmlns:a16="http://schemas.microsoft.com/office/drawing/2014/main" id="{9DE1D0EF-95B1-4B6A-9DBF-05903EECB760}"/>
              </a:ext>
            </a:extLst>
          </p:cNvPr>
          <p:cNvSpPr>
            <a:spLocks/>
          </p:cNvSpPr>
          <p:nvPr>
            <p:custDataLst>
              <p:tags r:id="rId219"/>
            </p:custDataLst>
          </p:nvPr>
        </p:nvSpPr>
        <p:spPr bwMode="auto">
          <a:xfrm>
            <a:off x="7253808" y="4128617"/>
            <a:ext cx="30163" cy="5715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
              <a:gd name="T88" fmla="*/ 0 h 49"/>
              <a:gd name="T89" fmla="*/ 71 w 71"/>
              <a:gd name="T90" fmla="*/ 49 h 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15" name="Freeform 317">
            <a:extLst>
              <a:ext uri="{FF2B5EF4-FFF2-40B4-BE49-F238E27FC236}">
                <a16:creationId xmlns:a16="http://schemas.microsoft.com/office/drawing/2014/main" id="{7FCEE8F3-3A04-4782-A224-4FCBC21B83F9}"/>
              </a:ext>
            </a:extLst>
          </p:cNvPr>
          <p:cNvSpPr>
            <a:spLocks/>
          </p:cNvSpPr>
          <p:nvPr>
            <p:custDataLst>
              <p:tags r:id="rId220"/>
            </p:custDataLst>
          </p:nvPr>
        </p:nvSpPr>
        <p:spPr bwMode="auto">
          <a:xfrm>
            <a:off x="7055371" y="4331817"/>
            <a:ext cx="46037" cy="58737"/>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26"/>
              <a:gd name="T77" fmla="*/ 112 w 112"/>
              <a:gd name="T78" fmla="*/ 26 h 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16" name="Freeform 318">
            <a:extLst>
              <a:ext uri="{FF2B5EF4-FFF2-40B4-BE49-F238E27FC236}">
                <a16:creationId xmlns:a16="http://schemas.microsoft.com/office/drawing/2014/main" id="{03B4021D-6982-4782-A42D-A6C266127167}"/>
              </a:ext>
            </a:extLst>
          </p:cNvPr>
          <p:cNvSpPr>
            <a:spLocks/>
          </p:cNvSpPr>
          <p:nvPr>
            <p:custDataLst>
              <p:tags r:id="rId221"/>
            </p:custDataLst>
          </p:nvPr>
        </p:nvSpPr>
        <p:spPr bwMode="auto">
          <a:xfrm>
            <a:off x="7153796" y="4369917"/>
            <a:ext cx="14287" cy="58737"/>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 name="T21" fmla="*/ 0 w 41"/>
              <a:gd name="T22" fmla="*/ 0 h 25"/>
              <a:gd name="T23" fmla="*/ 41 w 41"/>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25">
                <a:moveTo>
                  <a:pt x="0" y="0"/>
                </a:moveTo>
                <a:lnTo>
                  <a:pt x="41" y="0"/>
                </a:lnTo>
                <a:lnTo>
                  <a:pt x="28" y="8"/>
                </a:lnTo>
                <a:lnTo>
                  <a:pt x="18" y="15"/>
                </a:lnTo>
                <a:lnTo>
                  <a:pt x="9" y="20"/>
                </a:lnTo>
                <a:lnTo>
                  <a:pt x="0" y="25"/>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17" name="Freeform 319">
            <a:extLst>
              <a:ext uri="{FF2B5EF4-FFF2-40B4-BE49-F238E27FC236}">
                <a16:creationId xmlns:a16="http://schemas.microsoft.com/office/drawing/2014/main" id="{9F6D4CBE-3186-4DC3-B66B-595A676FED9E}"/>
              </a:ext>
            </a:extLst>
          </p:cNvPr>
          <p:cNvSpPr>
            <a:spLocks/>
          </p:cNvSpPr>
          <p:nvPr>
            <p:custDataLst>
              <p:tags r:id="rId222"/>
            </p:custDataLst>
          </p:nvPr>
        </p:nvSpPr>
        <p:spPr bwMode="auto">
          <a:xfrm>
            <a:off x="6987108" y="4301654"/>
            <a:ext cx="36513" cy="55563"/>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1"/>
              <a:gd name="T73" fmla="*/ 0 h 31"/>
              <a:gd name="T74" fmla="*/ 81 w 81"/>
              <a:gd name="T75" fmla="*/ 31 h 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18" name="Freeform 320">
            <a:extLst>
              <a:ext uri="{FF2B5EF4-FFF2-40B4-BE49-F238E27FC236}">
                <a16:creationId xmlns:a16="http://schemas.microsoft.com/office/drawing/2014/main" id="{67929772-AD67-4DE0-8185-2CFAC9818CD3}"/>
              </a:ext>
            </a:extLst>
          </p:cNvPr>
          <p:cNvSpPr>
            <a:spLocks/>
          </p:cNvSpPr>
          <p:nvPr>
            <p:custDataLst>
              <p:tags r:id="rId223"/>
            </p:custDataLst>
          </p:nvPr>
        </p:nvSpPr>
        <p:spPr bwMode="auto">
          <a:xfrm>
            <a:off x="7031558" y="4287367"/>
            <a:ext cx="39688" cy="55562"/>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9"/>
              <a:gd name="T49" fmla="*/ 0 h 49"/>
              <a:gd name="T50" fmla="*/ 89 w 89"/>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19" name="Freeform 321">
            <a:extLst>
              <a:ext uri="{FF2B5EF4-FFF2-40B4-BE49-F238E27FC236}">
                <a16:creationId xmlns:a16="http://schemas.microsoft.com/office/drawing/2014/main" id="{689C8C44-6D95-4998-86DA-D8C9D0C6ACEA}"/>
              </a:ext>
            </a:extLst>
          </p:cNvPr>
          <p:cNvSpPr>
            <a:spLocks/>
          </p:cNvSpPr>
          <p:nvPr>
            <p:custDataLst>
              <p:tags r:id="rId224"/>
            </p:custDataLst>
          </p:nvPr>
        </p:nvSpPr>
        <p:spPr bwMode="auto">
          <a:xfrm>
            <a:off x="7083946" y="4296892"/>
            <a:ext cx="36512" cy="58737"/>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46"/>
              <a:gd name="T89" fmla="*/ 86 w 86"/>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20" name="Freeform 322">
            <a:extLst>
              <a:ext uri="{FF2B5EF4-FFF2-40B4-BE49-F238E27FC236}">
                <a16:creationId xmlns:a16="http://schemas.microsoft.com/office/drawing/2014/main" id="{A5AC030B-39EA-4814-9511-78B0F6664C07}"/>
              </a:ext>
            </a:extLst>
          </p:cNvPr>
          <p:cNvSpPr>
            <a:spLocks/>
          </p:cNvSpPr>
          <p:nvPr>
            <p:custDataLst>
              <p:tags r:id="rId225"/>
            </p:custDataLst>
          </p:nvPr>
        </p:nvSpPr>
        <p:spPr bwMode="auto">
          <a:xfrm>
            <a:off x="7136333" y="4301654"/>
            <a:ext cx="25400" cy="55563"/>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18"/>
              <a:gd name="T38" fmla="*/ 59 w 59"/>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21" name="Freeform 323">
            <a:extLst>
              <a:ext uri="{FF2B5EF4-FFF2-40B4-BE49-F238E27FC236}">
                <a16:creationId xmlns:a16="http://schemas.microsoft.com/office/drawing/2014/main" id="{6117D051-6E66-4A39-AC6B-CFA84941B87C}"/>
              </a:ext>
            </a:extLst>
          </p:cNvPr>
          <p:cNvSpPr>
            <a:spLocks/>
          </p:cNvSpPr>
          <p:nvPr>
            <p:custDataLst>
              <p:tags r:id="rId226"/>
            </p:custDataLst>
          </p:nvPr>
        </p:nvSpPr>
        <p:spPr bwMode="auto">
          <a:xfrm>
            <a:off x="7209358" y="4293717"/>
            <a:ext cx="1588" cy="55562"/>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19"/>
              <a:gd name="T32" fmla="*/ 4 w 4"/>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22" name="Freeform 324">
            <a:extLst>
              <a:ext uri="{FF2B5EF4-FFF2-40B4-BE49-F238E27FC236}">
                <a16:creationId xmlns:a16="http://schemas.microsoft.com/office/drawing/2014/main" id="{AB9FCBB5-D0F9-4827-94BF-24AB4304F0D2}"/>
              </a:ext>
            </a:extLst>
          </p:cNvPr>
          <p:cNvSpPr>
            <a:spLocks/>
          </p:cNvSpPr>
          <p:nvPr>
            <p:custDataLst>
              <p:tags r:id="rId227"/>
            </p:custDataLst>
          </p:nvPr>
        </p:nvSpPr>
        <p:spPr bwMode="auto">
          <a:xfrm>
            <a:off x="6783908" y="4107979"/>
            <a:ext cx="20638" cy="5873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50"/>
              <a:gd name="T38" fmla="*/ 46 w 46"/>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23" name="Freeform 325">
            <a:extLst>
              <a:ext uri="{FF2B5EF4-FFF2-40B4-BE49-F238E27FC236}">
                <a16:creationId xmlns:a16="http://schemas.microsoft.com/office/drawing/2014/main" id="{EF9EF6EA-942E-44B1-91E9-6BDE0B8CF883}"/>
              </a:ext>
            </a:extLst>
          </p:cNvPr>
          <p:cNvSpPr>
            <a:spLocks/>
          </p:cNvSpPr>
          <p:nvPr>
            <p:custDataLst>
              <p:tags r:id="rId228"/>
            </p:custDataLst>
          </p:nvPr>
        </p:nvSpPr>
        <p:spPr bwMode="auto">
          <a:xfrm>
            <a:off x="6729933" y="4080992"/>
            <a:ext cx="30163" cy="5873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80"/>
              <a:gd name="T59" fmla="*/ 66 w 66"/>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24" name="Freeform 326">
            <a:extLst>
              <a:ext uri="{FF2B5EF4-FFF2-40B4-BE49-F238E27FC236}">
                <a16:creationId xmlns:a16="http://schemas.microsoft.com/office/drawing/2014/main" id="{1BC83EE4-C8E2-4D53-B9D5-B46E4F5A6876}"/>
              </a:ext>
            </a:extLst>
          </p:cNvPr>
          <p:cNvSpPr>
            <a:spLocks/>
          </p:cNvSpPr>
          <p:nvPr>
            <p:custDataLst>
              <p:tags r:id="rId229"/>
            </p:custDataLst>
          </p:nvPr>
        </p:nvSpPr>
        <p:spPr bwMode="auto">
          <a:xfrm>
            <a:off x="6564833" y="4065117"/>
            <a:ext cx="7938" cy="5715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8"/>
              <a:gd name="T47" fmla="*/ 20 w 20"/>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25" name="Line 327" descr="Horizontal dunkel">
            <a:extLst>
              <a:ext uri="{FF2B5EF4-FFF2-40B4-BE49-F238E27FC236}">
                <a16:creationId xmlns:a16="http://schemas.microsoft.com/office/drawing/2014/main" id="{7FD72651-14B5-4880-BD01-3E05229C829F}"/>
              </a:ext>
            </a:extLst>
          </p:cNvPr>
          <p:cNvSpPr>
            <a:spLocks noChangeShapeType="1"/>
          </p:cNvSpPr>
          <p:nvPr>
            <p:custDataLst>
              <p:tags r:id="rId230"/>
            </p:custDataLst>
          </p:nvPr>
        </p:nvSpPr>
        <p:spPr bwMode="auto">
          <a:xfrm>
            <a:off x="6590233" y="4101629"/>
            <a:ext cx="4763" cy="6350"/>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26" name="Freeform 328">
            <a:extLst>
              <a:ext uri="{FF2B5EF4-FFF2-40B4-BE49-F238E27FC236}">
                <a16:creationId xmlns:a16="http://schemas.microsoft.com/office/drawing/2014/main" id="{FE6B01F3-CFC0-4344-844F-68686A584D76}"/>
              </a:ext>
            </a:extLst>
          </p:cNvPr>
          <p:cNvSpPr>
            <a:spLocks/>
          </p:cNvSpPr>
          <p:nvPr>
            <p:custDataLst>
              <p:tags r:id="rId231"/>
            </p:custDataLst>
          </p:nvPr>
        </p:nvSpPr>
        <p:spPr bwMode="auto">
          <a:xfrm>
            <a:off x="6587058" y="4101629"/>
            <a:ext cx="7938" cy="5715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20" y="8"/>
                </a:lnTo>
                <a:lnTo>
                  <a:pt x="18" y="5"/>
                </a:lnTo>
                <a:lnTo>
                  <a:pt x="15" y="3"/>
                </a:lnTo>
                <a:lnTo>
                  <a:pt x="13" y="2"/>
                </a:lnTo>
                <a:lnTo>
                  <a:pt x="7"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27" name="Freeform 329">
            <a:extLst>
              <a:ext uri="{FF2B5EF4-FFF2-40B4-BE49-F238E27FC236}">
                <a16:creationId xmlns:a16="http://schemas.microsoft.com/office/drawing/2014/main" id="{02607B7F-53FE-43E4-9A73-637BC2D5013E}"/>
              </a:ext>
            </a:extLst>
          </p:cNvPr>
          <p:cNvSpPr>
            <a:spLocks/>
          </p:cNvSpPr>
          <p:nvPr>
            <p:custDataLst>
              <p:tags r:id="rId232"/>
            </p:custDataLst>
          </p:nvPr>
        </p:nvSpPr>
        <p:spPr bwMode="auto">
          <a:xfrm>
            <a:off x="6488633" y="3946054"/>
            <a:ext cx="22225" cy="5715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30"/>
              <a:gd name="T44" fmla="*/ 53 w 53"/>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28" name="Freeform 330">
            <a:extLst>
              <a:ext uri="{FF2B5EF4-FFF2-40B4-BE49-F238E27FC236}">
                <a16:creationId xmlns:a16="http://schemas.microsoft.com/office/drawing/2014/main" id="{A2D2ECFC-3F26-41C5-83EE-46EC555B0E32}"/>
              </a:ext>
            </a:extLst>
          </p:cNvPr>
          <p:cNvSpPr>
            <a:spLocks/>
          </p:cNvSpPr>
          <p:nvPr>
            <p:custDataLst>
              <p:tags r:id="rId233"/>
            </p:custDataLst>
          </p:nvPr>
        </p:nvSpPr>
        <p:spPr bwMode="auto">
          <a:xfrm>
            <a:off x="7017271" y="4309592"/>
            <a:ext cx="11112" cy="571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29" name="Freeform 331">
            <a:extLst>
              <a:ext uri="{FF2B5EF4-FFF2-40B4-BE49-F238E27FC236}">
                <a16:creationId xmlns:a16="http://schemas.microsoft.com/office/drawing/2014/main" id="{1AA79FF7-2D17-4A39-B057-B277D86A9E66}"/>
              </a:ext>
            </a:extLst>
          </p:cNvPr>
          <p:cNvSpPr>
            <a:spLocks/>
          </p:cNvSpPr>
          <p:nvPr>
            <p:custDataLst>
              <p:tags r:id="rId234"/>
            </p:custDataLst>
          </p:nvPr>
        </p:nvSpPr>
        <p:spPr bwMode="auto">
          <a:xfrm>
            <a:off x="7533208" y="4266729"/>
            <a:ext cx="28575" cy="55563"/>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68"/>
              <a:gd name="T80" fmla="*/ 65 w 65"/>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30" name="Freeform 332">
            <a:extLst>
              <a:ext uri="{FF2B5EF4-FFF2-40B4-BE49-F238E27FC236}">
                <a16:creationId xmlns:a16="http://schemas.microsoft.com/office/drawing/2014/main" id="{C76B2849-2FA8-4844-8A21-7625DE67715E}"/>
              </a:ext>
            </a:extLst>
          </p:cNvPr>
          <p:cNvSpPr>
            <a:spLocks/>
          </p:cNvSpPr>
          <p:nvPr>
            <p:custDataLst>
              <p:tags r:id="rId235"/>
            </p:custDataLst>
          </p:nvPr>
        </p:nvSpPr>
        <p:spPr bwMode="auto">
          <a:xfrm>
            <a:off x="6471171" y="3849217"/>
            <a:ext cx="274637" cy="368300"/>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694"/>
              <a:gd name="T155" fmla="*/ 625 w 625"/>
              <a:gd name="T156" fmla="*/ 694 h 6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31" name="Freeform 333">
            <a:extLst>
              <a:ext uri="{FF2B5EF4-FFF2-40B4-BE49-F238E27FC236}">
                <a16:creationId xmlns:a16="http://schemas.microsoft.com/office/drawing/2014/main" id="{DA7223F4-2EF5-4A42-AB1D-6BCF136DBBFD}"/>
              </a:ext>
            </a:extLst>
          </p:cNvPr>
          <p:cNvSpPr>
            <a:spLocks/>
          </p:cNvSpPr>
          <p:nvPr>
            <p:custDataLst>
              <p:tags r:id="rId236"/>
            </p:custDataLst>
          </p:nvPr>
        </p:nvSpPr>
        <p:spPr bwMode="auto">
          <a:xfrm>
            <a:off x="6812483" y="3898429"/>
            <a:ext cx="254000" cy="257175"/>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5"/>
              <a:gd name="T148" fmla="*/ 0 h 493"/>
              <a:gd name="T149" fmla="*/ 585 w 585"/>
              <a:gd name="T150" fmla="*/ 493 h 4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32" name="Freeform 334">
            <a:extLst>
              <a:ext uri="{FF2B5EF4-FFF2-40B4-BE49-F238E27FC236}">
                <a16:creationId xmlns:a16="http://schemas.microsoft.com/office/drawing/2014/main" id="{4A29B02B-1BA0-4746-8E8D-E22A473B0EF6}"/>
              </a:ext>
            </a:extLst>
          </p:cNvPr>
          <p:cNvSpPr>
            <a:spLocks/>
          </p:cNvSpPr>
          <p:nvPr>
            <p:custDataLst>
              <p:tags r:id="rId237"/>
            </p:custDataLst>
          </p:nvPr>
        </p:nvSpPr>
        <p:spPr bwMode="auto">
          <a:xfrm>
            <a:off x="7168083" y="4304829"/>
            <a:ext cx="92075" cy="5715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2"/>
              <a:gd name="T73" fmla="*/ 0 h 105"/>
              <a:gd name="T74" fmla="*/ 212 w 212"/>
              <a:gd name="T75" fmla="*/ 105 h 1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33" name="Freeform 335">
            <a:extLst>
              <a:ext uri="{FF2B5EF4-FFF2-40B4-BE49-F238E27FC236}">
                <a16:creationId xmlns:a16="http://schemas.microsoft.com/office/drawing/2014/main" id="{950A6D3B-2387-46DA-AC1C-D01D7B835CDF}"/>
              </a:ext>
            </a:extLst>
          </p:cNvPr>
          <p:cNvSpPr>
            <a:spLocks/>
          </p:cNvSpPr>
          <p:nvPr>
            <p:custDataLst>
              <p:tags r:id="rId238"/>
            </p:custDataLst>
          </p:nvPr>
        </p:nvSpPr>
        <p:spPr bwMode="auto">
          <a:xfrm>
            <a:off x="7283971" y="3971454"/>
            <a:ext cx="42862" cy="8890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2"/>
              <a:gd name="T157" fmla="*/ 0 h 166"/>
              <a:gd name="T158" fmla="*/ 92 w 92"/>
              <a:gd name="T159" fmla="*/ 166 h 1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34" name="Freeform 336">
            <a:extLst>
              <a:ext uri="{FF2B5EF4-FFF2-40B4-BE49-F238E27FC236}">
                <a16:creationId xmlns:a16="http://schemas.microsoft.com/office/drawing/2014/main" id="{FACB58A3-1EBA-4809-A6B4-8A94B56C92B1}"/>
              </a:ext>
            </a:extLst>
          </p:cNvPr>
          <p:cNvSpPr>
            <a:spLocks/>
          </p:cNvSpPr>
          <p:nvPr>
            <p:custDataLst>
              <p:tags r:id="rId239"/>
            </p:custDataLst>
          </p:nvPr>
        </p:nvSpPr>
        <p:spPr bwMode="auto">
          <a:xfrm>
            <a:off x="7296671" y="4115917"/>
            <a:ext cx="71437" cy="55562"/>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6"/>
              <a:gd name="T142" fmla="*/ 0 h 62"/>
              <a:gd name="T143" fmla="*/ 166 w 166"/>
              <a:gd name="T144" fmla="*/ 62 h 6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35" name="Freeform 337">
            <a:extLst>
              <a:ext uri="{FF2B5EF4-FFF2-40B4-BE49-F238E27FC236}">
                <a16:creationId xmlns:a16="http://schemas.microsoft.com/office/drawing/2014/main" id="{2B6092C8-BFF8-42F1-A7C6-97F88FA40BF1}"/>
              </a:ext>
            </a:extLst>
          </p:cNvPr>
          <p:cNvSpPr>
            <a:spLocks/>
          </p:cNvSpPr>
          <p:nvPr>
            <p:custDataLst>
              <p:tags r:id="rId240"/>
            </p:custDataLst>
          </p:nvPr>
        </p:nvSpPr>
        <p:spPr bwMode="auto">
          <a:xfrm>
            <a:off x="7372871" y="4039717"/>
            <a:ext cx="85725" cy="635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3"/>
              <a:gd name="T100" fmla="*/ 0 h 121"/>
              <a:gd name="T101" fmla="*/ 193 w 193"/>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36" name="Freeform 338">
            <a:extLst>
              <a:ext uri="{FF2B5EF4-FFF2-40B4-BE49-F238E27FC236}">
                <a16:creationId xmlns:a16="http://schemas.microsoft.com/office/drawing/2014/main" id="{186D42DF-0601-4BB0-A7FB-5D2C1F188B0E}"/>
              </a:ext>
            </a:extLst>
          </p:cNvPr>
          <p:cNvSpPr>
            <a:spLocks/>
          </p:cNvSpPr>
          <p:nvPr>
            <p:custDataLst>
              <p:tags r:id="rId241"/>
            </p:custDataLst>
          </p:nvPr>
        </p:nvSpPr>
        <p:spPr bwMode="auto">
          <a:xfrm>
            <a:off x="7061721" y="3977804"/>
            <a:ext cx="166687" cy="230188"/>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9"/>
              <a:gd name="T184" fmla="*/ 0 h 437"/>
              <a:gd name="T185" fmla="*/ 379 w 379"/>
              <a:gd name="T186" fmla="*/ 437 h 4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37" name="Freeform 339">
            <a:extLst>
              <a:ext uri="{FF2B5EF4-FFF2-40B4-BE49-F238E27FC236}">
                <a16:creationId xmlns:a16="http://schemas.microsoft.com/office/drawing/2014/main" id="{035CED40-328C-4711-AF2E-301056C72F0B}"/>
              </a:ext>
            </a:extLst>
          </p:cNvPr>
          <p:cNvSpPr>
            <a:spLocks/>
          </p:cNvSpPr>
          <p:nvPr>
            <p:custDataLst>
              <p:tags r:id="rId242"/>
            </p:custDataLst>
          </p:nvPr>
        </p:nvSpPr>
        <p:spPr bwMode="auto">
          <a:xfrm>
            <a:off x="6726758" y="4219104"/>
            <a:ext cx="250825" cy="95250"/>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8"/>
              <a:gd name="T163" fmla="*/ 0 h 184"/>
              <a:gd name="T164" fmla="*/ 578 w 578"/>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38" name="Freeform 340">
            <a:extLst>
              <a:ext uri="{FF2B5EF4-FFF2-40B4-BE49-F238E27FC236}">
                <a16:creationId xmlns:a16="http://schemas.microsoft.com/office/drawing/2014/main" id="{7F472F3B-1963-4E7A-979B-45D859D99C35}"/>
              </a:ext>
            </a:extLst>
          </p:cNvPr>
          <p:cNvSpPr>
            <a:spLocks/>
          </p:cNvSpPr>
          <p:nvPr>
            <p:custDataLst>
              <p:tags r:id="rId243"/>
            </p:custDataLst>
          </p:nvPr>
        </p:nvSpPr>
        <p:spPr bwMode="auto">
          <a:xfrm>
            <a:off x="7407796" y="4076229"/>
            <a:ext cx="214312" cy="2524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91"/>
              <a:gd name="T163" fmla="*/ 0 h 481"/>
              <a:gd name="T164" fmla="*/ 491 w 491"/>
              <a:gd name="T165" fmla="*/ 481 h 4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39" name="Freeform 341">
            <a:extLst>
              <a:ext uri="{FF2B5EF4-FFF2-40B4-BE49-F238E27FC236}">
                <a16:creationId xmlns:a16="http://schemas.microsoft.com/office/drawing/2014/main" id="{BF6B5178-09CD-40C2-810C-DCE547B60401}"/>
              </a:ext>
            </a:extLst>
          </p:cNvPr>
          <p:cNvSpPr>
            <a:spLocks/>
          </p:cNvSpPr>
          <p:nvPr>
            <p:custDataLst>
              <p:tags r:id="rId244"/>
            </p:custDataLst>
          </p:nvPr>
        </p:nvSpPr>
        <p:spPr bwMode="auto">
          <a:xfrm>
            <a:off x="5939358" y="2907829"/>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3"/>
              <a:gd name="T79" fmla="*/ 0 h 117"/>
              <a:gd name="T80" fmla="*/ 133 w 133"/>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40" name="Freeform 342">
            <a:extLst>
              <a:ext uri="{FF2B5EF4-FFF2-40B4-BE49-F238E27FC236}">
                <a16:creationId xmlns:a16="http://schemas.microsoft.com/office/drawing/2014/main" id="{3779C3C9-F768-407A-B086-2FAA483973D2}"/>
              </a:ext>
            </a:extLst>
          </p:cNvPr>
          <p:cNvSpPr>
            <a:spLocks/>
          </p:cNvSpPr>
          <p:nvPr>
            <p:custDataLst>
              <p:tags r:id="rId245"/>
            </p:custDataLst>
          </p:nvPr>
        </p:nvSpPr>
        <p:spPr bwMode="auto">
          <a:xfrm>
            <a:off x="4396308" y="2312517"/>
            <a:ext cx="220663"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05"/>
              <a:gd name="T130" fmla="*/ 0 h 339"/>
              <a:gd name="T131" fmla="*/ 505 w 505"/>
              <a:gd name="T132" fmla="*/ 339 h 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41" name="Freeform 343">
            <a:extLst>
              <a:ext uri="{FF2B5EF4-FFF2-40B4-BE49-F238E27FC236}">
                <a16:creationId xmlns:a16="http://schemas.microsoft.com/office/drawing/2014/main" id="{DD811AE2-F2C5-445E-8CF8-D30CEA78C189}"/>
              </a:ext>
            </a:extLst>
          </p:cNvPr>
          <p:cNvSpPr>
            <a:spLocks/>
          </p:cNvSpPr>
          <p:nvPr>
            <p:custDataLst>
              <p:tags r:id="rId246"/>
            </p:custDataLst>
          </p:nvPr>
        </p:nvSpPr>
        <p:spPr bwMode="auto">
          <a:xfrm>
            <a:off x="4459808" y="2517304"/>
            <a:ext cx="146050" cy="71438"/>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8"/>
              <a:gd name="T121" fmla="*/ 0 h 141"/>
              <a:gd name="T122" fmla="*/ 338 w 338"/>
              <a:gd name="T123" fmla="*/ 141 h 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42" name="Freeform 344">
            <a:extLst>
              <a:ext uri="{FF2B5EF4-FFF2-40B4-BE49-F238E27FC236}">
                <a16:creationId xmlns:a16="http://schemas.microsoft.com/office/drawing/2014/main" id="{9E64399E-2CEF-48B7-BBDE-A1C1E73F45FE}"/>
              </a:ext>
            </a:extLst>
          </p:cNvPr>
          <p:cNvSpPr>
            <a:spLocks/>
          </p:cNvSpPr>
          <p:nvPr>
            <p:custDataLst>
              <p:tags r:id="rId247"/>
            </p:custDataLst>
          </p:nvPr>
        </p:nvSpPr>
        <p:spPr bwMode="auto">
          <a:xfrm>
            <a:off x="4559821" y="2172817"/>
            <a:ext cx="111125" cy="65087"/>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9"/>
              <a:gd name="T178" fmla="*/ 0 h 129"/>
              <a:gd name="T179" fmla="*/ 259 w 259"/>
              <a:gd name="T180" fmla="*/ 129 h 1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43" name="Freeform 345">
            <a:extLst>
              <a:ext uri="{FF2B5EF4-FFF2-40B4-BE49-F238E27FC236}">
                <a16:creationId xmlns:a16="http://schemas.microsoft.com/office/drawing/2014/main" id="{66D8D83B-A816-4B96-A13E-836C06E4EF1B}"/>
              </a:ext>
            </a:extLst>
          </p:cNvPr>
          <p:cNvSpPr>
            <a:spLocks/>
          </p:cNvSpPr>
          <p:nvPr>
            <p:custDataLst>
              <p:tags r:id="rId248"/>
            </p:custDataLst>
          </p:nvPr>
        </p:nvSpPr>
        <p:spPr bwMode="auto">
          <a:xfrm>
            <a:off x="4572521" y="2520479"/>
            <a:ext cx="179387"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5"/>
              <a:gd name="T142" fmla="*/ 0 h 272"/>
              <a:gd name="T143" fmla="*/ 425 w 425"/>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44" name="Freeform 346">
            <a:extLst>
              <a:ext uri="{FF2B5EF4-FFF2-40B4-BE49-F238E27FC236}">
                <a16:creationId xmlns:a16="http://schemas.microsoft.com/office/drawing/2014/main" id="{ADE39C4E-6553-4795-A89E-1037CFD0E97D}"/>
              </a:ext>
            </a:extLst>
          </p:cNvPr>
          <p:cNvSpPr>
            <a:spLocks/>
          </p:cNvSpPr>
          <p:nvPr>
            <p:custDataLst>
              <p:tags r:id="rId249"/>
            </p:custDataLst>
          </p:nvPr>
        </p:nvSpPr>
        <p:spPr bwMode="auto">
          <a:xfrm>
            <a:off x="2572271" y="3558704"/>
            <a:ext cx="14287" cy="55563"/>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45" name="Freeform 347">
            <a:extLst>
              <a:ext uri="{FF2B5EF4-FFF2-40B4-BE49-F238E27FC236}">
                <a16:creationId xmlns:a16="http://schemas.microsoft.com/office/drawing/2014/main" id="{4248F8D5-C9F7-4BB9-A913-9FADCEE95BFB}"/>
              </a:ext>
            </a:extLst>
          </p:cNvPr>
          <p:cNvSpPr>
            <a:spLocks/>
          </p:cNvSpPr>
          <p:nvPr>
            <p:custDataLst>
              <p:tags r:id="rId250"/>
            </p:custDataLst>
          </p:nvPr>
        </p:nvSpPr>
        <p:spPr bwMode="auto">
          <a:xfrm>
            <a:off x="4677296" y="2512542"/>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2"/>
              <a:gd name="T85" fmla="*/ 0 h 154"/>
              <a:gd name="T86" fmla="*/ 192 w 192"/>
              <a:gd name="T87" fmla="*/ 154 h 1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46" name="Freeform 348">
            <a:extLst>
              <a:ext uri="{FF2B5EF4-FFF2-40B4-BE49-F238E27FC236}">
                <a16:creationId xmlns:a16="http://schemas.microsoft.com/office/drawing/2014/main" id="{5D513A2E-59A2-43AA-8746-D02D55BE3F53}"/>
              </a:ext>
            </a:extLst>
          </p:cNvPr>
          <p:cNvSpPr>
            <a:spLocks/>
          </p:cNvSpPr>
          <p:nvPr>
            <p:custDataLst>
              <p:tags r:id="rId251"/>
            </p:custDataLst>
          </p:nvPr>
        </p:nvSpPr>
        <p:spPr bwMode="auto">
          <a:xfrm>
            <a:off x="4594746" y="2395067"/>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7"/>
              <a:gd name="T181" fmla="*/ 0 h 469"/>
              <a:gd name="T182" fmla="*/ 877 w 877"/>
              <a:gd name="T183" fmla="*/ 469 h 4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47" name="Freeform 349">
            <a:extLst>
              <a:ext uri="{FF2B5EF4-FFF2-40B4-BE49-F238E27FC236}">
                <a16:creationId xmlns:a16="http://schemas.microsoft.com/office/drawing/2014/main" id="{1F2E7BF5-1CFF-4536-B537-515E17C00DF5}"/>
              </a:ext>
            </a:extLst>
          </p:cNvPr>
          <p:cNvSpPr>
            <a:spLocks/>
          </p:cNvSpPr>
          <p:nvPr>
            <p:custDataLst>
              <p:tags r:id="rId252"/>
            </p:custDataLst>
          </p:nvPr>
        </p:nvSpPr>
        <p:spPr bwMode="auto">
          <a:xfrm>
            <a:off x="5105921" y="2737967"/>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23"/>
              <a:gd name="T74" fmla="*/ 107 w 107"/>
              <a:gd name="T75" fmla="*/ 123 h 1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48" name="Freeform 350">
            <a:extLst>
              <a:ext uri="{FF2B5EF4-FFF2-40B4-BE49-F238E27FC236}">
                <a16:creationId xmlns:a16="http://schemas.microsoft.com/office/drawing/2014/main" id="{C354AEEB-260F-4D8E-B397-96A244853F32}"/>
              </a:ext>
            </a:extLst>
          </p:cNvPr>
          <p:cNvSpPr>
            <a:spLocks/>
          </p:cNvSpPr>
          <p:nvPr>
            <p:custDataLst>
              <p:tags r:id="rId253"/>
            </p:custDataLst>
          </p:nvPr>
        </p:nvSpPr>
        <p:spPr bwMode="auto">
          <a:xfrm>
            <a:off x="5648846" y="2752254"/>
            <a:ext cx="207962" cy="122238"/>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34"/>
              <a:gd name="T134" fmla="*/ 471 w 471"/>
              <a:gd name="T135" fmla="*/ 234 h 2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49" name="Freeform 351">
            <a:extLst>
              <a:ext uri="{FF2B5EF4-FFF2-40B4-BE49-F238E27FC236}">
                <a16:creationId xmlns:a16="http://schemas.microsoft.com/office/drawing/2014/main" id="{1A6A4677-5171-4ABF-87A0-E49CEFEA8144}"/>
              </a:ext>
            </a:extLst>
          </p:cNvPr>
          <p:cNvSpPr>
            <a:spLocks/>
          </p:cNvSpPr>
          <p:nvPr>
            <p:custDataLst>
              <p:tags r:id="rId254"/>
            </p:custDataLst>
          </p:nvPr>
        </p:nvSpPr>
        <p:spPr bwMode="auto">
          <a:xfrm>
            <a:off x="5698058" y="2680817"/>
            <a:ext cx="225425" cy="1254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5"/>
              <a:gd name="T97" fmla="*/ 0 h 241"/>
              <a:gd name="T98" fmla="*/ 525 w 525"/>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50" name="Freeform 352">
            <a:extLst>
              <a:ext uri="{FF2B5EF4-FFF2-40B4-BE49-F238E27FC236}">
                <a16:creationId xmlns:a16="http://schemas.microsoft.com/office/drawing/2014/main" id="{02251BF0-5303-4652-85B9-B70BD24B6A6A}"/>
              </a:ext>
            </a:extLst>
          </p:cNvPr>
          <p:cNvSpPr>
            <a:spLocks/>
          </p:cNvSpPr>
          <p:nvPr>
            <p:custDataLst>
              <p:tags r:id="rId255"/>
            </p:custDataLst>
          </p:nvPr>
        </p:nvSpPr>
        <p:spPr bwMode="auto">
          <a:xfrm>
            <a:off x="5304358" y="2696692"/>
            <a:ext cx="342900" cy="227012"/>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4"/>
              <a:gd name="T166" fmla="*/ 0 h 430"/>
              <a:gd name="T167" fmla="*/ 784 w 784"/>
              <a:gd name="T168" fmla="*/ 430 h 4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51" name="Freeform 353">
            <a:extLst>
              <a:ext uri="{FF2B5EF4-FFF2-40B4-BE49-F238E27FC236}">
                <a16:creationId xmlns:a16="http://schemas.microsoft.com/office/drawing/2014/main" id="{A2816158-DDFC-4121-8AB9-3A3F4A82CFC5}"/>
              </a:ext>
            </a:extLst>
          </p:cNvPr>
          <p:cNvSpPr>
            <a:spLocks/>
          </p:cNvSpPr>
          <p:nvPr>
            <p:custDataLst>
              <p:tags r:id="rId256"/>
            </p:custDataLst>
          </p:nvPr>
        </p:nvSpPr>
        <p:spPr bwMode="auto">
          <a:xfrm>
            <a:off x="4513783" y="2583979"/>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6"/>
              <a:gd name="T142" fmla="*/ 0 h 284"/>
              <a:gd name="T143" fmla="*/ 246 w 246"/>
              <a:gd name="T144" fmla="*/ 284 h 2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52" name="Freeform 354">
            <a:extLst>
              <a:ext uri="{FF2B5EF4-FFF2-40B4-BE49-F238E27FC236}">
                <a16:creationId xmlns:a16="http://schemas.microsoft.com/office/drawing/2014/main" id="{81BB7B3F-52BD-4861-B571-11693832FDAF}"/>
              </a:ext>
            </a:extLst>
          </p:cNvPr>
          <p:cNvSpPr>
            <a:spLocks/>
          </p:cNvSpPr>
          <p:nvPr>
            <p:custDataLst>
              <p:tags r:id="rId257"/>
            </p:custDataLst>
          </p:nvPr>
        </p:nvSpPr>
        <p:spPr bwMode="auto">
          <a:xfrm>
            <a:off x="4561408" y="2691929"/>
            <a:ext cx="68263"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117"/>
              <a:gd name="T101" fmla="*/ 160 w 160"/>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53" name="Freeform 355">
            <a:extLst>
              <a:ext uri="{FF2B5EF4-FFF2-40B4-BE49-F238E27FC236}">
                <a16:creationId xmlns:a16="http://schemas.microsoft.com/office/drawing/2014/main" id="{6B68AAA3-66DD-44DB-83CC-612E07D72582}"/>
              </a:ext>
            </a:extLst>
          </p:cNvPr>
          <p:cNvSpPr>
            <a:spLocks/>
          </p:cNvSpPr>
          <p:nvPr>
            <p:custDataLst>
              <p:tags r:id="rId258"/>
            </p:custDataLst>
          </p:nvPr>
        </p:nvSpPr>
        <p:spPr bwMode="auto">
          <a:xfrm>
            <a:off x="4645546" y="3315817"/>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54" name="Freeform 356">
            <a:extLst>
              <a:ext uri="{FF2B5EF4-FFF2-40B4-BE49-F238E27FC236}">
                <a16:creationId xmlns:a16="http://schemas.microsoft.com/office/drawing/2014/main" id="{FD52AA89-566D-4337-A622-414428CA2CFD}"/>
              </a:ext>
            </a:extLst>
          </p:cNvPr>
          <p:cNvSpPr>
            <a:spLocks/>
          </p:cNvSpPr>
          <p:nvPr>
            <p:custDataLst>
              <p:tags r:id="rId259"/>
            </p:custDataLst>
          </p:nvPr>
        </p:nvSpPr>
        <p:spPr bwMode="auto">
          <a:xfrm>
            <a:off x="5129733" y="3655542"/>
            <a:ext cx="244475" cy="431800"/>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6"/>
              <a:gd name="T175" fmla="*/ 0 h 819"/>
              <a:gd name="T176" fmla="*/ 556 w 556"/>
              <a:gd name="T177" fmla="*/ 819 h 8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55" name="Freeform 357">
            <a:extLst>
              <a:ext uri="{FF2B5EF4-FFF2-40B4-BE49-F238E27FC236}">
                <a16:creationId xmlns:a16="http://schemas.microsoft.com/office/drawing/2014/main" id="{EC619A52-D7D0-462F-9209-C6EEB5D6A3E6}"/>
              </a:ext>
            </a:extLst>
          </p:cNvPr>
          <p:cNvSpPr>
            <a:spLocks/>
          </p:cNvSpPr>
          <p:nvPr>
            <p:custDataLst>
              <p:tags r:id="rId260"/>
            </p:custDataLst>
          </p:nvPr>
        </p:nvSpPr>
        <p:spPr bwMode="auto">
          <a:xfrm>
            <a:off x="5137671" y="3642842"/>
            <a:ext cx="38100" cy="58737"/>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6"/>
              <a:gd name="T88" fmla="*/ 0 h 97"/>
              <a:gd name="T89" fmla="*/ 86 w 86"/>
              <a:gd name="T90" fmla="*/ 97 h 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56" name="Freeform 358">
            <a:extLst>
              <a:ext uri="{FF2B5EF4-FFF2-40B4-BE49-F238E27FC236}">
                <a16:creationId xmlns:a16="http://schemas.microsoft.com/office/drawing/2014/main" id="{9FAF4E93-D7A9-428D-A02A-61F3AE2EC353}"/>
              </a:ext>
            </a:extLst>
          </p:cNvPr>
          <p:cNvSpPr>
            <a:spLocks/>
          </p:cNvSpPr>
          <p:nvPr>
            <p:custDataLst>
              <p:tags r:id="rId261"/>
            </p:custDataLst>
          </p:nvPr>
        </p:nvSpPr>
        <p:spPr bwMode="auto">
          <a:xfrm>
            <a:off x="4936058" y="3553942"/>
            <a:ext cx="363538" cy="376237"/>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45"/>
              <a:gd name="T178" fmla="*/ 0 h 720"/>
              <a:gd name="T179" fmla="*/ 845 w 845"/>
              <a:gd name="T180" fmla="*/ 720 h 72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FFC00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57" name="Line 359">
            <a:extLst>
              <a:ext uri="{FF2B5EF4-FFF2-40B4-BE49-F238E27FC236}">
                <a16:creationId xmlns:a16="http://schemas.microsoft.com/office/drawing/2014/main" id="{F1EECB30-73B1-45AE-838A-DDCF372A2B85}"/>
              </a:ext>
            </a:extLst>
          </p:cNvPr>
          <p:cNvSpPr>
            <a:spLocks noChangeShapeType="1"/>
          </p:cNvSpPr>
          <p:nvPr>
            <p:custDataLst>
              <p:tags r:id="rId262"/>
            </p:custDataLst>
          </p:nvPr>
        </p:nvSpPr>
        <p:spPr bwMode="auto">
          <a:xfrm flipH="1">
            <a:off x="1795983" y="4073054"/>
            <a:ext cx="4763" cy="7938"/>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58" name="Freeform 360">
            <a:extLst>
              <a:ext uri="{FF2B5EF4-FFF2-40B4-BE49-F238E27FC236}">
                <a16:creationId xmlns:a16="http://schemas.microsoft.com/office/drawing/2014/main" id="{E3658708-1694-4C43-AE2A-AC467E24439C}"/>
              </a:ext>
            </a:extLst>
          </p:cNvPr>
          <p:cNvSpPr>
            <a:spLocks/>
          </p:cNvSpPr>
          <p:nvPr>
            <p:custDataLst>
              <p:tags r:id="rId263"/>
            </p:custDataLst>
          </p:nvPr>
        </p:nvSpPr>
        <p:spPr bwMode="auto">
          <a:xfrm>
            <a:off x="1795983" y="4080992"/>
            <a:ext cx="12700" cy="58737"/>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 name="T15" fmla="*/ 0 w 33"/>
              <a:gd name="T16" fmla="*/ 0 h 6"/>
              <a:gd name="T17" fmla="*/ 33 w 33"/>
              <a:gd name="T18" fmla="*/ 6 h 6"/>
            </a:gdLst>
            <a:ahLst/>
            <a:cxnLst>
              <a:cxn ang="T10">
                <a:pos x="T0" y="T1"/>
              </a:cxn>
              <a:cxn ang="T11">
                <a:pos x="T2" y="T3"/>
              </a:cxn>
              <a:cxn ang="T12">
                <a:pos x="T4" y="T5"/>
              </a:cxn>
              <a:cxn ang="T13">
                <a:pos x="T6" y="T7"/>
              </a:cxn>
              <a:cxn ang="T14">
                <a:pos x="T8" y="T9"/>
              </a:cxn>
            </a:cxnLst>
            <a:rect l="T15" t="T16" r="T17" b="T18"/>
            <a:pathLst>
              <a:path w="33" h="6">
                <a:moveTo>
                  <a:pt x="0" y="0"/>
                </a:moveTo>
                <a:lnTo>
                  <a:pt x="7" y="1"/>
                </a:lnTo>
                <a:lnTo>
                  <a:pt x="15" y="3"/>
                </a:lnTo>
                <a:lnTo>
                  <a:pt x="23" y="5"/>
                </a:lnTo>
                <a:lnTo>
                  <a:pt x="33" y="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59" name="Freeform 361">
            <a:extLst>
              <a:ext uri="{FF2B5EF4-FFF2-40B4-BE49-F238E27FC236}">
                <a16:creationId xmlns:a16="http://schemas.microsoft.com/office/drawing/2014/main" id="{5F50E854-F4A4-4B2E-964C-8E6A0AC70408}"/>
              </a:ext>
            </a:extLst>
          </p:cNvPr>
          <p:cNvSpPr>
            <a:spLocks/>
          </p:cNvSpPr>
          <p:nvPr>
            <p:custDataLst>
              <p:tags r:id="rId264"/>
            </p:custDataLst>
          </p:nvPr>
        </p:nvSpPr>
        <p:spPr bwMode="auto">
          <a:xfrm>
            <a:off x="1803921" y="4068292"/>
            <a:ext cx="4762" cy="57150"/>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 name="T9" fmla="*/ 0 w 13"/>
              <a:gd name="T10" fmla="*/ 0 h 30"/>
              <a:gd name="T11" fmla="*/ 13 w 13"/>
              <a:gd name="T12" fmla="*/ 30 h 30"/>
            </a:gdLst>
            <a:ahLst/>
            <a:cxnLst>
              <a:cxn ang="T6">
                <a:pos x="T0" y="T1"/>
              </a:cxn>
              <a:cxn ang="T7">
                <a:pos x="T2" y="T3"/>
              </a:cxn>
              <a:cxn ang="T8">
                <a:pos x="T4" y="T5"/>
              </a:cxn>
            </a:cxnLst>
            <a:rect l="T9" t="T10" r="T11" b="T12"/>
            <a:pathLst>
              <a:path w="13" h="30">
                <a:moveTo>
                  <a:pt x="13" y="30"/>
                </a:moveTo>
                <a:lnTo>
                  <a:pt x="13"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460" name="Group 362">
            <a:extLst>
              <a:ext uri="{FF2B5EF4-FFF2-40B4-BE49-F238E27FC236}">
                <a16:creationId xmlns:a16="http://schemas.microsoft.com/office/drawing/2014/main" id="{0FF69CEE-7B21-4883-846B-EC44541C6DD2}"/>
              </a:ext>
            </a:extLst>
          </p:cNvPr>
          <p:cNvGrpSpPr>
            <a:grpSpLocks/>
          </p:cNvGrpSpPr>
          <p:nvPr>
            <p:custDataLst>
              <p:tags r:id="rId265"/>
            </p:custDataLst>
          </p:nvPr>
        </p:nvGrpSpPr>
        <p:grpSpPr bwMode="auto">
          <a:xfrm>
            <a:off x="1795983" y="4003204"/>
            <a:ext cx="417513" cy="201613"/>
            <a:chOff x="912" y="2626"/>
            <a:chExt cx="311" cy="127"/>
          </a:xfrm>
          <a:solidFill>
            <a:srgbClr val="336699"/>
          </a:solidFill>
        </p:grpSpPr>
        <p:sp>
          <p:nvSpPr>
            <p:cNvPr id="1461" name="Freeform 363">
              <a:extLst>
                <a:ext uri="{FF2B5EF4-FFF2-40B4-BE49-F238E27FC236}">
                  <a16:creationId xmlns:a16="http://schemas.microsoft.com/office/drawing/2014/main" id="{CE5A1A84-D6C7-4E20-8999-53C5DCF7E7D6}"/>
                </a:ext>
              </a:extLst>
            </p:cNvPr>
            <p:cNvSpPr>
              <a:spLocks/>
            </p:cNvSpPr>
            <p:nvPr/>
          </p:nvSpPr>
          <p:spPr bwMode="auto">
            <a:xfrm>
              <a:off x="1110" y="2626"/>
              <a:ext cx="113" cy="127"/>
            </a:xfrm>
            <a:custGeom>
              <a:avLst/>
              <a:gdLst>
                <a:gd name="T0" fmla="*/ 0 w 352"/>
                <a:gd name="T1" fmla="*/ 0 h 387"/>
                <a:gd name="T2" fmla="*/ 0 w 352"/>
                <a:gd name="T3" fmla="*/ 0 h 387"/>
                <a:gd name="T4" fmla="*/ 0 w 352"/>
                <a:gd name="T5" fmla="*/ 0 h 387"/>
                <a:gd name="T6" fmla="*/ 0 w 352"/>
                <a:gd name="T7" fmla="*/ 0 h 387"/>
                <a:gd name="T8" fmla="*/ 0 w 352"/>
                <a:gd name="T9" fmla="*/ 0 h 387"/>
                <a:gd name="T10" fmla="*/ 0 w 352"/>
                <a:gd name="T11" fmla="*/ 0 h 387"/>
                <a:gd name="T12" fmla="*/ 0 w 352"/>
                <a:gd name="T13" fmla="*/ 0 h 387"/>
                <a:gd name="T14" fmla="*/ 0 w 352"/>
                <a:gd name="T15" fmla="*/ 0 h 387"/>
                <a:gd name="T16" fmla="*/ 0 w 352"/>
                <a:gd name="T17" fmla="*/ 0 h 387"/>
                <a:gd name="T18" fmla="*/ 0 w 352"/>
                <a:gd name="T19" fmla="*/ 0 h 387"/>
                <a:gd name="T20" fmla="*/ 0 w 352"/>
                <a:gd name="T21" fmla="*/ 0 h 387"/>
                <a:gd name="T22" fmla="*/ 0 w 352"/>
                <a:gd name="T23" fmla="*/ 0 h 387"/>
                <a:gd name="T24" fmla="*/ 0 w 352"/>
                <a:gd name="T25" fmla="*/ 0 h 387"/>
                <a:gd name="T26" fmla="*/ 0 w 352"/>
                <a:gd name="T27" fmla="*/ 0 h 387"/>
                <a:gd name="T28" fmla="*/ 0 w 352"/>
                <a:gd name="T29" fmla="*/ 0 h 387"/>
                <a:gd name="T30" fmla="*/ 0 w 352"/>
                <a:gd name="T31" fmla="*/ 0 h 387"/>
                <a:gd name="T32" fmla="*/ 0 w 352"/>
                <a:gd name="T33" fmla="*/ 0 h 387"/>
                <a:gd name="T34" fmla="*/ 0 w 352"/>
                <a:gd name="T35" fmla="*/ 0 h 387"/>
                <a:gd name="T36" fmla="*/ 0 w 352"/>
                <a:gd name="T37" fmla="*/ 0 h 387"/>
                <a:gd name="T38" fmla="*/ 0 w 352"/>
                <a:gd name="T39" fmla="*/ 0 h 387"/>
                <a:gd name="T40" fmla="*/ 0 w 352"/>
                <a:gd name="T41" fmla="*/ 0 h 387"/>
                <a:gd name="T42" fmla="*/ 0 w 352"/>
                <a:gd name="T43" fmla="*/ 0 h 387"/>
                <a:gd name="T44" fmla="*/ 0 w 352"/>
                <a:gd name="T45" fmla="*/ 0 h 387"/>
                <a:gd name="T46" fmla="*/ 0 w 352"/>
                <a:gd name="T47" fmla="*/ 0 h 387"/>
                <a:gd name="T48" fmla="*/ 0 w 352"/>
                <a:gd name="T49" fmla="*/ 0 h 387"/>
                <a:gd name="T50" fmla="*/ 0 w 352"/>
                <a:gd name="T51" fmla="*/ 0 h 387"/>
                <a:gd name="T52" fmla="*/ 0 w 352"/>
                <a:gd name="T53" fmla="*/ 0 h 387"/>
                <a:gd name="T54" fmla="*/ 0 w 352"/>
                <a:gd name="T55" fmla="*/ 0 h 387"/>
                <a:gd name="T56" fmla="*/ 0 w 352"/>
                <a:gd name="T57" fmla="*/ 0 h 387"/>
                <a:gd name="T58" fmla="*/ 0 w 352"/>
                <a:gd name="T59" fmla="*/ 0 h 387"/>
                <a:gd name="T60" fmla="*/ 0 w 352"/>
                <a:gd name="T61" fmla="*/ 0 h 387"/>
                <a:gd name="T62" fmla="*/ 0 w 352"/>
                <a:gd name="T63" fmla="*/ 0 h 387"/>
                <a:gd name="T64" fmla="*/ 0 w 352"/>
                <a:gd name="T65" fmla="*/ 0 h 387"/>
                <a:gd name="T66" fmla="*/ 0 w 352"/>
                <a:gd name="T67" fmla="*/ 0 h 387"/>
                <a:gd name="T68" fmla="*/ 0 w 352"/>
                <a:gd name="T69" fmla="*/ 0 h 387"/>
                <a:gd name="T70" fmla="*/ 0 w 352"/>
                <a:gd name="T71" fmla="*/ 0 h 387"/>
                <a:gd name="T72" fmla="*/ 0 w 352"/>
                <a:gd name="T73" fmla="*/ 0 h 387"/>
                <a:gd name="T74" fmla="*/ 0 w 352"/>
                <a:gd name="T75" fmla="*/ 0 h 387"/>
                <a:gd name="T76" fmla="*/ 0 w 352"/>
                <a:gd name="T77" fmla="*/ 0 h 387"/>
                <a:gd name="T78" fmla="*/ 0 w 352"/>
                <a:gd name="T79" fmla="*/ 0 h 387"/>
                <a:gd name="T80" fmla="*/ 0 w 352"/>
                <a:gd name="T81" fmla="*/ 0 h 387"/>
                <a:gd name="T82" fmla="*/ 0 w 352"/>
                <a:gd name="T83" fmla="*/ 0 h 387"/>
                <a:gd name="T84" fmla="*/ 0 w 352"/>
                <a:gd name="T85" fmla="*/ 0 h 387"/>
                <a:gd name="T86" fmla="*/ 0 w 352"/>
                <a:gd name="T87" fmla="*/ 0 h 387"/>
                <a:gd name="T88" fmla="*/ 0 w 352"/>
                <a:gd name="T89" fmla="*/ 0 h 387"/>
                <a:gd name="T90" fmla="*/ 0 w 352"/>
                <a:gd name="T91" fmla="*/ 0 h 387"/>
                <a:gd name="T92" fmla="*/ 0 w 352"/>
                <a:gd name="T93" fmla="*/ 0 h 387"/>
                <a:gd name="T94" fmla="*/ 0 w 352"/>
                <a:gd name="T95" fmla="*/ 0 h 387"/>
                <a:gd name="T96" fmla="*/ 0 w 352"/>
                <a:gd name="T97" fmla="*/ 0 h 387"/>
                <a:gd name="T98" fmla="*/ 0 w 352"/>
                <a:gd name="T99" fmla="*/ 0 h 387"/>
                <a:gd name="T100" fmla="*/ 0 w 352"/>
                <a:gd name="T101" fmla="*/ 0 h 387"/>
                <a:gd name="T102" fmla="*/ 0 w 352"/>
                <a:gd name="T103" fmla="*/ 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52"/>
                <a:gd name="T157" fmla="*/ 0 h 387"/>
                <a:gd name="T158" fmla="*/ 352 w 352"/>
                <a:gd name="T159" fmla="*/ 387 h 38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62" name="Freeform 364">
              <a:extLst>
                <a:ext uri="{FF2B5EF4-FFF2-40B4-BE49-F238E27FC236}">
                  <a16:creationId xmlns:a16="http://schemas.microsoft.com/office/drawing/2014/main" id="{A7EC5F39-2844-47B1-83A4-B2B28C93CB50}"/>
                </a:ext>
              </a:extLst>
            </p:cNvPr>
            <p:cNvSpPr>
              <a:spLocks/>
            </p:cNvSpPr>
            <p:nvPr/>
          </p:nvSpPr>
          <p:spPr bwMode="auto">
            <a:xfrm>
              <a:off x="923" y="2662"/>
              <a:ext cx="17" cy="26"/>
            </a:xfrm>
            <a:custGeom>
              <a:avLst/>
              <a:gdLst>
                <a:gd name="T0" fmla="*/ 0 w 52"/>
                <a:gd name="T1" fmla="*/ 0 h 78"/>
                <a:gd name="T2" fmla="*/ 0 w 52"/>
                <a:gd name="T3" fmla="*/ 0 h 78"/>
                <a:gd name="T4" fmla="*/ 0 w 52"/>
                <a:gd name="T5" fmla="*/ 0 h 78"/>
                <a:gd name="T6" fmla="*/ 0 w 52"/>
                <a:gd name="T7" fmla="*/ 0 h 78"/>
                <a:gd name="T8" fmla="*/ 0 w 52"/>
                <a:gd name="T9" fmla="*/ 0 h 78"/>
                <a:gd name="T10" fmla="*/ 0 w 52"/>
                <a:gd name="T11" fmla="*/ 0 h 78"/>
                <a:gd name="T12" fmla="*/ 0 w 52"/>
                <a:gd name="T13" fmla="*/ 0 h 78"/>
                <a:gd name="T14" fmla="*/ 0 w 52"/>
                <a:gd name="T15" fmla="*/ 0 h 78"/>
                <a:gd name="T16" fmla="*/ 0 w 52"/>
                <a:gd name="T17" fmla="*/ 0 h 78"/>
                <a:gd name="T18" fmla="*/ 0 w 52"/>
                <a:gd name="T19" fmla="*/ 0 h 78"/>
                <a:gd name="T20" fmla="*/ 0 w 52"/>
                <a:gd name="T21" fmla="*/ 0 h 78"/>
                <a:gd name="T22" fmla="*/ 0 w 52"/>
                <a:gd name="T23" fmla="*/ 0 h 78"/>
                <a:gd name="T24" fmla="*/ 0 w 52"/>
                <a:gd name="T25" fmla="*/ 0 h 78"/>
                <a:gd name="T26" fmla="*/ 0 w 52"/>
                <a:gd name="T27" fmla="*/ 0 h 78"/>
                <a:gd name="T28" fmla="*/ 0 w 52"/>
                <a:gd name="T29" fmla="*/ 0 h 78"/>
                <a:gd name="T30" fmla="*/ 0 w 52"/>
                <a:gd name="T31" fmla="*/ 0 h 78"/>
                <a:gd name="T32" fmla="*/ 0 w 52"/>
                <a:gd name="T33" fmla="*/ 0 h 78"/>
                <a:gd name="T34" fmla="*/ 0 w 52"/>
                <a:gd name="T35" fmla="*/ 0 h 78"/>
                <a:gd name="T36" fmla="*/ 0 w 52"/>
                <a:gd name="T37" fmla="*/ 0 h 78"/>
                <a:gd name="T38" fmla="*/ 0 w 52"/>
                <a:gd name="T39" fmla="*/ 0 h 78"/>
                <a:gd name="T40" fmla="*/ 0 w 52"/>
                <a:gd name="T41" fmla="*/ 0 h 78"/>
                <a:gd name="T42" fmla="*/ 0 w 52"/>
                <a:gd name="T43" fmla="*/ 0 h 78"/>
                <a:gd name="T44" fmla="*/ 0 w 52"/>
                <a:gd name="T45" fmla="*/ 0 h 78"/>
                <a:gd name="T46" fmla="*/ 0 w 52"/>
                <a:gd name="T47" fmla="*/ 0 h 78"/>
                <a:gd name="T48" fmla="*/ 0 w 52"/>
                <a:gd name="T49" fmla="*/ 0 h 78"/>
                <a:gd name="T50" fmla="*/ 0 w 52"/>
                <a:gd name="T51" fmla="*/ 0 h 78"/>
                <a:gd name="T52" fmla="*/ 0 w 52"/>
                <a:gd name="T53" fmla="*/ 0 h 78"/>
                <a:gd name="T54" fmla="*/ 0 w 52"/>
                <a:gd name="T55" fmla="*/ 0 h 78"/>
                <a:gd name="T56" fmla="*/ 0 w 52"/>
                <a:gd name="T57" fmla="*/ 0 h 78"/>
                <a:gd name="T58" fmla="*/ 0 w 52"/>
                <a:gd name="T59" fmla="*/ 0 h 78"/>
                <a:gd name="T60" fmla="*/ 0 w 52"/>
                <a:gd name="T61" fmla="*/ 0 h 78"/>
                <a:gd name="T62" fmla="*/ 0 w 52"/>
                <a:gd name="T63" fmla="*/ 0 h 78"/>
                <a:gd name="T64" fmla="*/ 0 w 52"/>
                <a:gd name="T65" fmla="*/ 0 h 78"/>
                <a:gd name="T66" fmla="*/ 0 w 52"/>
                <a:gd name="T67" fmla="*/ 0 h 78"/>
                <a:gd name="T68" fmla="*/ 0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
                <a:gd name="T106" fmla="*/ 0 h 78"/>
                <a:gd name="T107" fmla="*/ 52 w 52"/>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63" name="Freeform 365">
              <a:extLst>
                <a:ext uri="{FF2B5EF4-FFF2-40B4-BE49-F238E27FC236}">
                  <a16:creationId xmlns:a16="http://schemas.microsoft.com/office/drawing/2014/main" id="{9B4DD4F6-072A-4ABC-9265-84B923C97BB7}"/>
                </a:ext>
              </a:extLst>
            </p:cNvPr>
            <p:cNvSpPr>
              <a:spLocks/>
            </p:cNvSpPr>
            <p:nvPr/>
          </p:nvSpPr>
          <p:spPr bwMode="auto">
            <a:xfrm>
              <a:off x="912" y="2666"/>
              <a:ext cx="9" cy="10"/>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w 33"/>
                <a:gd name="T13" fmla="*/ 0 h 30"/>
                <a:gd name="T14" fmla="*/ 0 w 33"/>
                <a:gd name="T15" fmla="*/ 0 h 30"/>
                <a:gd name="T16" fmla="*/ 0 w 33"/>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0"/>
                <a:gd name="T29" fmla="*/ 33 w 3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sp>
        <p:nvSpPr>
          <p:cNvPr id="1464" name="Freeform 366">
            <a:extLst>
              <a:ext uri="{FF2B5EF4-FFF2-40B4-BE49-F238E27FC236}">
                <a16:creationId xmlns:a16="http://schemas.microsoft.com/office/drawing/2014/main" id="{F56B7BDE-FF34-4555-811F-6028179226DD}"/>
              </a:ext>
            </a:extLst>
          </p:cNvPr>
          <p:cNvSpPr>
            <a:spLocks/>
          </p:cNvSpPr>
          <p:nvPr>
            <p:custDataLst>
              <p:tags r:id="rId266"/>
            </p:custDataLst>
          </p:nvPr>
        </p:nvSpPr>
        <p:spPr bwMode="auto">
          <a:xfrm>
            <a:off x="5444058" y="4720754"/>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65" name="Freeform 367">
            <a:extLst>
              <a:ext uri="{FF2B5EF4-FFF2-40B4-BE49-F238E27FC236}">
                <a16:creationId xmlns:a16="http://schemas.microsoft.com/office/drawing/2014/main" id="{F1118BBC-4DE4-464D-AD54-296A36E631F8}"/>
              </a:ext>
            </a:extLst>
          </p:cNvPr>
          <p:cNvSpPr>
            <a:spLocks/>
          </p:cNvSpPr>
          <p:nvPr>
            <p:custDataLst>
              <p:tags r:id="rId267"/>
            </p:custDataLst>
          </p:nvPr>
        </p:nvSpPr>
        <p:spPr bwMode="auto">
          <a:xfrm>
            <a:off x="5415483" y="4747742"/>
            <a:ext cx="23813"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466" name="Group 368">
            <a:extLst>
              <a:ext uri="{FF2B5EF4-FFF2-40B4-BE49-F238E27FC236}">
                <a16:creationId xmlns:a16="http://schemas.microsoft.com/office/drawing/2014/main" id="{644AFF80-96EB-486B-AB3E-DFE3D44B952B}"/>
              </a:ext>
            </a:extLst>
          </p:cNvPr>
          <p:cNvGrpSpPr>
            <a:grpSpLocks/>
          </p:cNvGrpSpPr>
          <p:nvPr>
            <p:custDataLst>
              <p:tags r:id="rId268"/>
            </p:custDataLst>
          </p:nvPr>
        </p:nvGrpSpPr>
        <p:grpSpPr bwMode="auto">
          <a:xfrm>
            <a:off x="5256733" y="4239742"/>
            <a:ext cx="168275" cy="103187"/>
            <a:chOff x="3481" y="2773"/>
            <a:chExt cx="125" cy="65"/>
          </a:xfrm>
          <a:solidFill>
            <a:srgbClr val="FFC000"/>
          </a:solidFill>
        </p:grpSpPr>
        <p:sp>
          <p:nvSpPr>
            <p:cNvPr id="1467" name="Freeform 369">
              <a:extLst>
                <a:ext uri="{FF2B5EF4-FFF2-40B4-BE49-F238E27FC236}">
                  <a16:creationId xmlns:a16="http://schemas.microsoft.com/office/drawing/2014/main" id="{25D43DBE-1747-4D64-B0F8-CEB3B4FA53DF}"/>
                </a:ext>
              </a:extLst>
            </p:cNvPr>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60000 65536"/>
                <a:gd name="T15" fmla="*/ 0 60000 65536"/>
                <a:gd name="T16" fmla="*/ 0 60000 65536"/>
                <a:gd name="T17" fmla="*/ 0 60000 65536"/>
                <a:gd name="T18" fmla="*/ 0 60000 65536"/>
                <a:gd name="T19" fmla="*/ 0 60000 65536"/>
                <a:gd name="T20" fmla="*/ 0 60000 65536"/>
                <a:gd name="T21" fmla="*/ 0 w 13"/>
                <a:gd name="T22" fmla="*/ 0 h 18"/>
                <a:gd name="T23" fmla="*/ 13 w 13"/>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18">
                  <a:moveTo>
                    <a:pt x="13" y="0"/>
                  </a:moveTo>
                  <a:lnTo>
                    <a:pt x="10" y="9"/>
                  </a:lnTo>
                  <a:lnTo>
                    <a:pt x="6" y="18"/>
                  </a:lnTo>
                  <a:lnTo>
                    <a:pt x="5" y="17"/>
                  </a:lnTo>
                  <a:lnTo>
                    <a:pt x="3" y="14"/>
                  </a:lnTo>
                  <a:lnTo>
                    <a:pt x="1" y="10"/>
                  </a:lnTo>
                  <a:lnTo>
                    <a:pt x="0" y="6"/>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68" name="Line 370">
              <a:extLst>
                <a:ext uri="{FF2B5EF4-FFF2-40B4-BE49-F238E27FC236}">
                  <a16:creationId xmlns:a16="http://schemas.microsoft.com/office/drawing/2014/main" id="{E8FF302D-CB44-4D8A-AD10-2988BC703F39}"/>
                </a:ext>
              </a:extLst>
            </p:cNvPr>
            <p:cNvSpPr>
              <a:spLocks noChangeShapeType="1"/>
            </p:cNvSpPr>
            <p:nvPr/>
          </p:nvSpPr>
          <p:spPr bwMode="auto">
            <a:xfrm>
              <a:off x="3583" y="2800"/>
              <a:ext cx="2" cy="1"/>
            </a:xfrm>
            <a:prstGeom prst="line">
              <a:avLst/>
            </a:pr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69" name="Freeform 371">
              <a:extLst>
                <a:ext uri="{FF2B5EF4-FFF2-40B4-BE49-F238E27FC236}">
                  <a16:creationId xmlns:a16="http://schemas.microsoft.com/office/drawing/2014/main" id="{68C5DC7A-3D08-4B96-A514-92A6FA1BA3F3}"/>
                </a:ext>
              </a:extLst>
            </p:cNvPr>
            <p:cNvSpPr>
              <a:spLocks/>
            </p:cNvSpPr>
            <p:nvPr/>
          </p:nvSpPr>
          <p:spPr bwMode="auto">
            <a:xfrm>
              <a:off x="3554" y="2819"/>
              <a:ext cx="5" cy="6"/>
            </a:xfrm>
            <a:custGeom>
              <a:avLst/>
              <a:gdLst>
                <a:gd name="T0" fmla="*/ 0 w 14"/>
                <a:gd name="T1" fmla="*/ 0 h 19"/>
                <a:gd name="T2" fmla="*/ 0 w 14"/>
                <a:gd name="T3" fmla="*/ 0 h 19"/>
                <a:gd name="T4" fmla="*/ 0 w 14"/>
                <a:gd name="T5" fmla="*/ 0 h 19"/>
                <a:gd name="T6" fmla="*/ 0 60000 65536"/>
                <a:gd name="T7" fmla="*/ 0 60000 65536"/>
                <a:gd name="T8" fmla="*/ 0 60000 65536"/>
                <a:gd name="T9" fmla="*/ 0 w 14"/>
                <a:gd name="T10" fmla="*/ 0 h 19"/>
                <a:gd name="T11" fmla="*/ 14 w 14"/>
                <a:gd name="T12" fmla="*/ 19 h 19"/>
              </a:gdLst>
              <a:ahLst/>
              <a:cxnLst>
                <a:cxn ang="T6">
                  <a:pos x="T0" y="T1"/>
                </a:cxn>
                <a:cxn ang="T7">
                  <a:pos x="T2" y="T3"/>
                </a:cxn>
                <a:cxn ang="T8">
                  <a:pos x="T4" y="T5"/>
                </a:cxn>
              </a:cxnLst>
              <a:rect l="T9" t="T10" r="T11" b="T12"/>
              <a:pathLst>
                <a:path w="14" h="19">
                  <a:moveTo>
                    <a:pt x="14" y="19"/>
                  </a:moveTo>
                  <a:lnTo>
                    <a:pt x="0" y="0"/>
                  </a:lnTo>
                  <a:lnTo>
                    <a:pt x="14" y="19"/>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70" name="Freeform 372">
              <a:extLst>
                <a:ext uri="{FF2B5EF4-FFF2-40B4-BE49-F238E27FC236}">
                  <a16:creationId xmlns:a16="http://schemas.microsoft.com/office/drawing/2014/main" id="{5484045A-F732-4C73-ACDC-365696AA1CDC}"/>
                </a:ext>
              </a:extLst>
            </p:cNvPr>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60000 65536"/>
                <a:gd name="T11" fmla="*/ 0 60000 65536"/>
                <a:gd name="T12" fmla="*/ 0 60000 65536"/>
                <a:gd name="T13" fmla="*/ 0 60000 65536"/>
                <a:gd name="T14" fmla="*/ 0 60000 65536"/>
                <a:gd name="T15" fmla="*/ 0 w 7"/>
                <a:gd name="T16" fmla="*/ 0 h 18"/>
                <a:gd name="T17" fmla="*/ 7 w 7"/>
                <a:gd name="T18" fmla="*/ 18 h 18"/>
              </a:gdLst>
              <a:ahLst/>
              <a:cxnLst>
                <a:cxn ang="T10">
                  <a:pos x="T0" y="T1"/>
                </a:cxn>
                <a:cxn ang="T11">
                  <a:pos x="T2" y="T3"/>
                </a:cxn>
                <a:cxn ang="T12">
                  <a:pos x="T4" y="T5"/>
                </a:cxn>
                <a:cxn ang="T13">
                  <a:pos x="T6" y="T7"/>
                </a:cxn>
                <a:cxn ang="T14">
                  <a:pos x="T8" y="T9"/>
                </a:cxn>
              </a:cxnLst>
              <a:rect l="T15" t="T16" r="T17" b="T18"/>
              <a:pathLst>
                <a:path w="7" h="18">
                  <a:moveTo>
                    <a:pt x="0" y="6"/>
                  </a:moveTo>
                  <a:lnTo>
                    <a:pt x="7" y="18"/>
                  </a:lnTo>
                  <a:lnTo>
                    <a:pt x="0" y="18"/>
                  </a:lnTo>
                  <a:lnTo>
                    <a:pt x="0" y="0"/>
                  </a:lnTo>
                  <a:lnTo>
                    <a:pt x="7" y="0"/>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71" name="Freeform 373">
              <a:extLst>
                <a:ext uri="{FF2B5EF4-FFF2-40B4-BE49-F238E27FC236}">
                  <a16:creationId xmlns:a16="http://schemas.microsoft.com/office/drawing/2014/main" id="{DD8BBC33-7604-4901-B664-709DDD99F3A1}"/>
                </a:ext>
              </a:extLst>
            </p:cNvPr>
            <p:cNvSpPr>
              <a:spLocks/>
            </p:cNvSpPr>
            <p:nvPr/>
          </p:nvSpPr>
          <p:spPr bwMode="auto">
            <a:xfrm>
              <a:off x="3599" y="2773"/>
              <a:ext cx="7"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 name="T21" fmla="*/ 0 w 20"/>
                <a:gd name="T22" fmla="*/ 0 h 12"/>
                <a:gd name="T23" fmla="*/ 20 w 20"/>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2">
                  <a:moveTo>
                    <a:pt x="20" y="12"/>
                  </a:moveTo>
                  <a:lnTo>
                    <a:pt x="10" y="9"/>
                  </a:lnTo>
                  <a:lnTo>
                    <a:pt x="0" y="6"/>
                  </a:lnTo>
                  <a:lnTo>
                    <a:pt x="1" y="5"/>
                  </a:lnTo>
                  <a:lnTo>
                    <a:pt x="3" y="3"/>
                  </a:lnTo>
                  <a:lnTo>
                    <a:pt x="8" y="1"/>
                  </a:lnTo>
                  <a:lnTo>
                    <a:pt x="13" y="0"/>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72" name="Line 374">
              <a:extLst>
                <a:ext uri="{FF2B5EF4-FFF2-40B4-BE49-F238E27FC236}">
                  <a16:creationId xmlns:a16="http://schemas.microsoft.com/office/drawing/2014/main" id="{B580BE08-B4AD-4CFF-AF9C-E5A1A1E13446}"/>
                </a:ext>
              </a:extLst>
            </p:cNvPr>
            <p:cNvSpPr>
              <a:spLocks noChangeShapeType="1"/>
            </p:cNvSpPr>
            <p:nvPr/>
          </p:nvSpPr>
          <p:spPr bwMode="auto">
            <a:xfrm>
              <a:off x="3603" y="2773"/>
              <a:ext cx="1" cy="2"/>
            </a:xfrm>
            <a:prstGeom prst="line">
              <a:avLst/>
            </a:pr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73" name="Freeform 375">
              <a:extLst>
                <a:ext uri="{FF2B5EF4-FFF2-40B4-BE49-F238E27FC236}">
                  <a16:creationId xmlns:a16="http://schemas.microsoft.com/office/drawing/2014/main" id="{FF46BC2E-84F6-4469-B332-A63B162105A7}"/>
                </a:ext>
              </a:extLst>
            </p:cNvPr>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0" y="0"/>
                  </a:moveTo>
                  <a:lnTo>
                    <a:pt x="0" y="18"/>
                  </a:lnTo>
                  <a:lnTo>
                    <a:pt x="20" y="18"/>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74" name="Freeform 376">
              <a:extLst>
                <a:ext uri="{FF2B5EF4-FFF2-40B4-BE49-F238E27FC236}">
                  <a16:creationId xmlns:a16="http://schemas.microsoft.com/office/drawing/2014/main" id="{8849CBDE-3BF5-466D-B84C-72DB22F78C4D}"/>
                </a:ext>
              </a:extLst>
            </p:cNvPr>
            <p:cNvSpPr>
              <a:spLocks/>
            </p:cNvSpPr>
            <p:nvPr/>
          </p:nvSpPr>
          <p:spPr bwMode="auto">
            <a:xfrm>
              <a:off x="3485" y="2830"/>
              <a:ext cx="3" cy="4"/>
            </a:xfrm>
            <a:custGeom>
              <a:avLst/>
              <a:gdLst>
                <a:gd name="T0" fmla="*/ 0 w 7"/>
                <a:gd name="T1" fmla="*/ 0 h 12"/>
                <a:gd name="T2" fmla="*/ 0 w 7"/>
                <a:gd name="T3" fmla="*/ 0 h 12"/>
                <a:gd name="T4" fmla="*/ 0 w 7"/>
                <a:gd name="T5" fmla="*/ 0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4" y="6"/>
                  </a:lnTo>
                  <a:lnTo>
                    <a:pt x="0" y="0"/>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75" name="Freeform 377">
              <a:extLst>
                <a:ext uri="{FF2B5EF4-FFF2-40B4-BE49-F238E27FC236}">
                  <a16:creationId xmlns:a16="http://schemas.microsoft.com/office/drawing/2014/main" id="{72935B6B-5266-42BC-A90A-ECBAF600D4A1}"/>
                </a:ext>
              </a:extLst>
            </p:cNvPr>
            <p:cNvSpPr>
              <a:spLocks/>
            </p:cNvSpPr>
            <p:nvPr/>
          </p:nvSpPr>
          <p:spPr bwMode="auto">
            <a:xfrm>
              <a:off x="3481" y="2828"/>
              <a:ext cx="7" cy="6"/>
            </a:xfrm>
            <a:custGeom>
              <a:avLst/>
              <a:gdLst>
                <a:gd name="T0" fmla="*/ 0 w 20"/>
                <a:gd name="T1" fmla="*/ 0 h 18"/>
                <a:gd name="T2" fmla="*/ 0 w 20"/>
                <a:gd name="T3" fmla="*/ 0 h 18"/>
                <a:gd name="T4" fmla="*/ 0 w 20"/>
                <a:gd name="T5" fmla="*/ 0 h 18"/>
                <a:gd name="T6" fmla="*/ 0 w 20"/>
                <a:gd name="T7" fmla="*/ 0 h 18"/>
                <a:gd name="T8" fmla="*/ 0 w 20"/>
                <a:gd name="T9" fmla="*/ 0 h 18"/>
                <a:gd name="T10" fmla="*/ 0 w 20"/>
                <a:gd name="T11" fmla="*/ 0 h 18"/>
                <a:gd name="T12" fmla="*/ 0 60000 65536"/>
                <a:gd name="T13" fmla="*/ 0 60000 65536"/>
                <a:gd name="T14" fmla="*/ 0 60000 65536"/>
                <a:gd name="T15" fmla="*/ 0 60000 65536"/>
                <a:gd name="T16" fmla="*/ 0 60000 65536"/>
                <a:gd name="T17" fmla="*/ 0 60000 65536"/>
                <a:gd name="T18" fmla="*/ 0 w 20"/>
                <a:gd name="T19" fmla="*/ 0 h 18"/>
                <a:gd name="T20" fmla="*/ 20 w 2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20" h="18">
                  <a:moveTo>
                    <a:pt x="0" y="0"/>
                  </a:moveTo>
                  <a:lnTo>
                    <a:pt x="0" y="18"/>
                  </a:lnTo>
                  <a:lnTo>
                    <a:pt x="20" y="18"/>
                  </a:lnTo>
                  <a:lnTo>
                    <a:pt x="17" y="12"/>
                  </a:lnTo>
                  <a:lnTo>
                    <a:pt x="13" y="6"/>
                  </a:lnTo>
                  <a:lnTo>
                    <a:pt x="0" y="0"/>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76" name="Freeform 378">
              <a:extLst>
                <a:ext uri="{FF2B5EF4-FFF2-40B4-BE49-F238E27FC236}">
                  <a16:creationId xmlns:a16="http://schemas.microsoft.com/office/drawing/2014/main" id="{C7A4B426-E88A-4C53-A79E-89F047D8E33D}"/>
                </a:ext>
              </a:extLst>
            </p:cNvPr>
            <p:cNvSpPr>
              <a:spLocks/>
            </p:cNvSpPr>
            <p:nvPr/>
          </p:nvSpPr>
          <p:spPr bwMode="auto">
            <a:xfrm>
              <a:off x="3528" y="2832"/>
              <a:ext cx="2" cy="6"/>
            </a:xfrm>
            <a:custGeom>
              <a:avLst/>
              <a:gdLst>
                <a:gd name="T0" fmla="*/ 0 w 7"/>
                <a:gd name="T1" fmla="*/ 0 h 18"/>
                <a:gd name="T2" fmla="*/ 0 w 7"/>
                <a:gd name="T3" fmla="*/ 0 h 18"/>
                <a:gd name="T4" fmla="*/ 0 w 7"/>
                <a:gd name="T5" fmla="*/ 0 h 18"/>
                <a:gd name="T6" fmla="*/ 0 w 7"/>
                <a:gd name="T7" fmla="*/ 0 h 18"/>
                <a:gd name="T8" fmla="*/ 0 w 7"/>
                <a:gd name="T9" fmla="*/ 0 h 18"/>
                <a:gd name="T10" fmla="*/ 0 w 7"/>
                <a:gd name="T11" fmla="*/ 0 h 18"/>
                <a:gd name="T12" fmla="*/ 0 60000 65536"/>
                <a:gd name="T13" fmla="*/ 0 60000 65536"/>
                <a:gd name="T14" fmla="*/ 0 60000 65536"/>
                <a:gd name="T15" fmla="*/ 0 60000 65536"/>
                <a:gd name="T16" fmla="*/ 0 60000 65536"/>
                <a:gd name="T17" fmla="*/ 0 60000 65536"/>
                <a:gd name="T18" fmla="*/ 0 w 7"/>
                <a:gd name="T19" fmla="*/ 0 h 18"/>
                <a:gd name="T20" fmla="*/ 7 w 7"/>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7" h="18">
                  <a:moveTo>
                    <a:pt x="0" y="6"/>
                  </a:moveTo>
                  <a:lnTo>
                    <a:pt x="7" y="18"/>
                  </a:lnTo>
                  <a:lnTo>
                    <a:pt x="0" y="18"/>
                  </a:lnTo>
                  <a:lnTo>
                    <a:pt x="0" y="0"/>
                  </a:lnTo>
                  <a:lnTo>
                    <a:pt x="7" y="0"/>
                  </a:lnTo>
                  <a:lnTo>
                    <a:pt x="0" y="6"/>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77" name="Freeform 379">
              <a:extLst>
                <a:ext uri="{FF2B5EF4-FFF2-40B4-BE49-F238E27FC236}">
                  <a16:creationId xmlns:a16="http://schemas.microsoft.com/office/drawing/2014/main" id="{A7F38AC9-5E3A-4F99-BB50-1C659ADDF2C7}"/>
                </a:ext>
              </a:extLst>
            </p:cNvPr>
            <p:cNvSpPr>
              <a:spLocks/>
            </p:cNvSpPr>
            <p:nvPr/>
          </p:nvSpPr>
          <p:spPr bwMode="auto">
            <a:xfrm>
              <a:off x="3583" y="2798"/>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18"/>
                <a:gd name="T29" fmla="*/ 13 w 13"/>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18">
                  <a:moveTo>
                    <a:pt x="13" y="0"/>
                  </a:moveTo>
                  <a:lnTo>
                    <a:pt x="10" y="9"/>
                  </a:lnTo>
                  <a:lnTo>
                    <a:pt x="6" y="18"/>
                  </a:lnTo>
                  <a:lnTo>
                    <a:pt x="5" y="17"/>
                  </a:lnTo>
                  <a:lnTo>
                    <a:pt x="3" y="14"/>
                  </a:lnTo>
                  <a:lnTo>
                    <a:pt x="1" y="10"/>
                  </a:lnTo>
                  <a:lnTo>
                    <a:pt x="0" y="6"/>
                  </a:lnTo>
                  <a:lnTo>
                    <a:pt x="6" y="6"/>
                  </a:lnTo>
                  <a:lnTo>
                    <a:pt x="13" y="0"/>
                  </a:lnTo>
                </a:path>
              </a:pathLst>
            </a:custGeom>
            <a:grp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sp>
        <p:nvSpPr>
          <p:cNvPr id="1478" name="Freeform 380">
            <a:extLst>
              <a:ext uri="{FF2B5EF4-FFF2-40B4-BE49-F238E27FC236}">
                <a16:creationId xmlns:a16="http://schemas.microsoft.com/office/drawing/2014/main" id="{6EAB250B-D035-4337-A12E-939A899FCA37}"/>
              </a:ext>
            </a:extLst>
          </p:cNvPr>
          <p:cNvSpPr>
            <a:spLocks/>
          </p:cNvSpPr>
          <p:nvPr>
            <p:custDataLst>
              <p:tags r:id="rId269"/>
            </p:custDataLst>
          </p:nvPr>
        </p:nvSpPr>
        <p:spPr bwMode="auto">
          <a:xfrm>
            <a:off x="4385196" y="4231804"/>
            <a:ext cx="319087" cy="379413"/>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36"/>
              <a:gd name="T148" fmla="*/ 0 h 721"/>
              <a:gd name="T149" fmla="*/ 736 w 736"/>
              <a:gd name="T150" fmla="*/ 721 h 7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79" name="Freeform 381">
            <a:extLst>
              <a:ext uri="{FF2B5EF4-FFF2-40B4-BE49-F238E27FC236}">
                <a16:creationId xmlns:a16="http://schemas.microsoft.com/office/drawing/2014/main" id="{AFF2C863-819C-4AEC-B0C6-F88879B02F9D}"/>
              </a:ext>
            </a:extLst>
          </p:cNvPr>
          <p:cNvSpPr>
            <a:spLocks/>
          </p:cNvSpPr>
          <p:nvPr>
            <p:custDataLst>
              <p:tags r:id="rId270"/>
            </p:custDataLst>
          </p:nvPr>
        </p:nvSpPr>
        <p:spPr bwMode="auto">
          <a:xfrm>
            <a:off x="4396308" y="4204817"/>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31"/>
              <a:gd name="T41" fmla="*/ 39 w 39"/>
              <a:gd name="T42" fmla="*/ 31 h 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80" name="Freeform 382">
            <a:extLst>
              <a:ext uri="{FF2B5EF4-FFF2-40B4-BE49-F238E27FC236}">
                <a16:creationId xmlns:a16="http://schemas.microsoft.com/office/drawing/2014/main" id="{7EC4AA05-9306-4711-B8BF-CD8065A8423A}"/>
              </a:ext>
            </a:extLst>
          </p:cNvPr>
          <p:cNvSpPr>
            <a:spLocks/>
          </p:cNvSpPr>
          <p:nvPr>
            <p:custDataLst>
              <p:tags r:id="rId271"/>
            </p:custDataLst>
          </p:nvPr>
        </p:nvSpPr>
        <p:spPr bwMode="auto">
          <a:xfrm>
            <a:off x="4497908" y="4747742"/>
            <a:ext cx="396875" cy="398462"/>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3"/>
              <a:gd name="T190" fmla="*/ 0 h 759"/>
              <a:gd name="T191" fmla="*/ 903 w 903"/>
              <a:gd name="T192" fmla="*/ 759 h 7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81" name="Freeform 383">
            <a:extLst>
              <a:ext uri="{FF2B5EF4-FFF2-40B4-BE49-F238E27FC236}">
                <a16:creationId xmlns:a16="http://schemas.microsoft.com/office/drawing/2014/main" id="{018F17DA-D1F1-43D1-99A5-47CE9C999991}"/>
              </a:ext>
            </a:extLst>
          </p:cNvPr>
          <p:cNvSpPr>
            <a:spLocks/>
          </p:cNvSpPr>
          <p:nvPr>
            <p:custDataLst>
              <p:tags r:id="rId272"/>
            </p:custDataLst>
          </p:nvPr>
        </p:nvSpPr>
        <p:spPr bwMode="auto">
          <a:xfrm>
            <a:off x="4645546" y="3315817"/>
            <a:ext cx="411162" cy="611187"/>
          </a:xfrm>
          <a:custGeom>
            <a:avLst/>
            <a:gdLst>
              <a:gd name="T0" fmla="*/ 2147483647 w 943"/>
              <a:gd name="T1" fmla="*/ 2147483647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2147483647 w 943"/>
              <a:gd name="T85" fmla="*/ 2147483647 h 1172"/>
              <a:gd name="T86" fmla="*/ 2147483647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43"/>
              <a:gd name="T157" fmla="*/ 0 h 1172"/>
              <a:gd name="T158" fmla="*/ 943 w 943"/>
              <a:gd name="T159" fmla="*/ 1172 h 11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482" name="Group 384">
            <a:extLst>
              <a:ext uri="{FF2B5EF4-FFF2-40B4-BE49-F238E27FC236}">
                <a16:creationId xmlns:a16="http://schemas.microsoft.com/office/drawing/2014/main" id="{FD6CE366-0A0E-4187-A5AC-16F3017CB3F9}"/>
              </a:ext>
            </a:extLst>
          </p:cNvPr>
          <p:cNvGrpSpPr>
            <a:grpSpLocks/>
          </p:cNvGrpSpPr>
          <p:nvPr>
            <p:custDataLst>
              <p:tags r:id="rId273"/>
            </p:custDataLst>
          </p:nvPr>
        </p:nvGrpSpPr>
        <p:grpSpPr bwMode="auto">
          <a:xfrm>
            <a:off x="3429521" y="3517429"/>
            <a:ext cx="80962" cy="82550"/>
            <a:chOff x="2352" y="2343"/>
            <a:chExt cx="65" cy="53"/>
          </a:xfrm>
        </p:grpSpPr>
        <p:sp>
          <p:nvSpPr>
            <p:cNvPr id="1483" name="Freeform 385">
              <a:extLst>
                <a:ext uri="{FF2B5EF4-FFF2-40B4-BE49-F238E27FC236}">
                  <a16:creationId xmlns:a16="http://schemas.microsoft.com/office/drawing/2014/main" id="{3EBFA6CE-7BC2-4B21-B50F-697671E36979}"/>
                </a:ext>
              </a:extLst>
            </p:cNvPr>
            <p:cNvSpPr>
              <a:spLocks/>
            </p:cNvSpPr>
            <p:nvPr/>
          </p:nvSpPr>
          <p:spPr bwMode="auto">
            <a:xfrm>
              <a:off x="2352" y="2343"/>
              <a:ext cx="16" cy="11"/>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3"/>
                <a:gd name="T26" fmla="*/ 51 w 51"/>
                <a:gd name="T27" fmla="*/ 33 h 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84" name="Freeform 386">
              <a:extLst>
                <a:ext uri="{FF2B5EF4-FFF2-40B4-BE49-F238E27FC236}">
                  <a16:creationId xmlns:a16="http://schemas.microsoft.com/office/drawing/2014/main" id="{75773174-7106-4046-8ED5-921409EDAEF7}"/>
                </a:ext>
              </a:extLst>
            </p:cNvPr>
            <p:cNvSpPr>
              <a:spLocks/>
            </p:cNvSpPr>
            <p:nvPr/>
          </p:nvSpPr>
          <p:spPr bwMode="auto">
            <a:xfrm>
              <a:off x="2372" y="2354"/>
              <a:ext cx="20" cy="7"/>
            </a:xfrm>
            <a:custGeom>
              <a:avLst/>
              <a:gdLst>
                <a:gd name="T0" fmla="*/ 0 w 61"/>
                <a:gd name="T1" fmla="*/ 0 h 20"/>
                <a:gd name="T2" fmla="*/ 0 w 61"/>
                <a:gd name="T3" fmla="*/ 0 h 20"/>
                <a:gd name="T4" fmla="*/ 0 w 61"/>
                <a:gd name="T5" fmla="*/ 0 h 20"/>
                <a:gd name="T6" fmla="*/ 0 w 61"/>
                <a:gd name="T7" fmla="*/ 0 h 20"/>
                <a:gd name="T8" fmla="*/ 0 w 61"/>
                <a:gd name="T9" fmla="*/ 0 h 20"/>
                <a:gd name="T10" fmla="*/ 0 w 61"/>
                <a:gd name="T11" fmla="*/ 0 h 20"/>
                <a:gd name="T12" fmla="*/ 0 w 61"/>
                <a:gd name="T13" fmla="*/ 0 h 20"/>
                <a:gd name="T14" fmla="*/ 0 60000 65536"/>
                <a:gd name="T15" fmla="*/ 0 60000 65536"/>
                <a:gd name="T16" fmla="*/ 0 60000 65536"/>
                <a:gd name="T17" fmla="*/ 0 60000 65536"/>
                <a:gd name="T18" fmla="*/ 0 60000 65536"/>
                <a:gd name="T19" fmla="*/ 0 60000 65536"/>
                <a:gd name="T20" fmla="*/ 0 60000 65536"/>
                <a:gd name="T21" fmla="*/ 0 w 61"/>
                <a:gd name="T22" fmla="*/ 0 h 20"/>
                <a:gd name="T23" fmla="*/ 61 w 6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0">
                  <a:moveTo>
                    <a:pt x="61" y="6"/>
                  </a:moveTo>
                  <a:lnTo>
                    <a:pt x="53" y="2"/>
                  </a:lnTo>
                  <a:lnTo>
                    <a:pt x="0" y="0"/>
                  </a:lnTo>
                  <a:lnTo>
                    <a:pt x="2" y="14"/>
                  </a:lnTo>
                  <a:lnTo>
                    <a:pt x="7" y="20"/>
                  </a:lnTo>
                  <a:lnTo>
                    <a:pt x="18" y="13"/>
                  </a:lnTo>
                  <a:lnTo>
                    <a:pt x="61" y="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85" name="Freeform 387">
              <a:extLst>
                <a:ext uri="{FF2B5EF4-FFF2-40B4-BE49-F238E27FC236}">
                  <a16:creationId xmlns:a16="http://schemas.microsoft.com/office/drawing/2014/main" id="{C622C46E-F8E5-4524-94D9-26CB27BE91D3}"/>
                </a:ext>
              </a:extLst>
            </p:cNvPr>
            <p:cNvSpPr>
              <a:spLocks/>
            </p:cNvSpPr>
            <p:nvPr/>
          </p:nvSpPr>
          <p:spPr bwMode="auto">
            <a:xfrm>
              <a:off x="2407" y="2346"/>
              <a:ext cx="5" cy="12"/>
            </a:xfrm>
            <a:custGeom>
              <a:avLst/>
              <a:gdLst>
                <a:gd name="T0" fmla="*/ 0 w 15"/>
                <a:gd name="T1" fmla="*/ 0 h 36"/>
                <a:gd name="T2" fmla="*/ 0 w 15"/>
                <a:gd name="T3" fmla="*/ 0 h 36"/>
                <a:gd name="T4" fmla="*/ 0 w 15"/>
                <a:gd name="T5" fmla="*/ 0 h 36"/>
                <a:gd name="T6" fmla="*/ 0 w 15"/>
                <a:gd name="T7" fmla="*/ 0 h 36"/>
                <a:gd name="T8" fmla="*/ 0 w 15"/>
                <a:gd name="T9" fmla="*/ 0 h 36"/>
                <a:gd name="T10" fmla="*/ 0 w 15"/>
                <a:gd name="T11" fmla="*/ 0 h 36"/>
                <a:gd name="T12" fmla="*/ 0 60000 65536"/>
                <a:gd name="T13" fmla="*/ 0 60000 65536"/>
                <a:gd name="T14" fmla="*/ 0 60000 65536"/>
                <a:gd name="T15" fmla="*/ 0 60000 65536"/>
                <a:gd name="T16" fmla="*/ 0 60000 65536"/>
                <a:gd name="T17" fmla="*/ 0 60000 65536"/>
                <a:gd name="T18" fmla="*/ 0 w 15"/>
                <a:gd name="T19" fmla="*/ 0 h 36"/>
                <a:gd name="T20" fmla="*/ 15 w 1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5" h="36">
                  <a:moveTo>
                    <a:pt x="2" y="0"/>
                  </a:moveTo>
                  <a:lnTo>
                    <a:pt x="0" y="20"/>
                  </a:lnTo>
                  <a:lnTo>
                    <a:pt x="0" y="36"/>
                  </a:lnTo>
                  <a:lnTo>
                    <a:pt x="11" y="35"/>
                  </a:lnTo>
                  <a:lnTo>
                    <a:pt x="15" y="14"/>
                  </a:lnTo>
                  <a:lnTo>
                    <a:pt x="2"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86" name="Freeform 388">
              <a:extLst>
                <a:ext uri="{FF2B5EF4-FFF2-40B4-BE49-F238E27FC236}">
                  <a16:creationId xmlns:a16="http://schemas.microsoft.com/office/drawing/2014/main" id="{650D8AE2-BB6E-432F-99F6-FD51D163A117}"/>
                </a:ext>
              </a:extLst>
            </p:cNvPr>
            <p:cNvSpPr>
              <a:spLocks/>
            </p:cNvSpPr>
            <p:nvPr/>
          </p:nvSpPr>
          <p:spPr bwMode="auto">
            <a:xfrm>
              <a:off x="2406" y="2361"/>
              <a:ext cx="11" cy="11"/>
            </a:xfrm>
            <a:custGeom>
              <a:avLst/>
              <a:gdLst>
                <a:gd name="T0" fmla="*/ 0 w 37"/>
                <a:gd name="T1" fmla="*/ 0 h 33"/>
                <a:gd name="T2" fmla="*/ 0 w 37"/>
                <a:gd name="T3" fmla="*/ 0 h 33"/>
                <a:gd name="T4" fmla="*/ 0 w 37"/>
                <a:gd name="T5" fmla="*/ 0 h 33"/>
                <a:gd name="T6" fmla="*/ 0 w 37"/>
                <a:gd name="T7" fmla="*/ 0 h 33"/>
                <a:gd name="T8" fmla="*/ 0 w 37"/>
                <a:gd name="T9" fmla="*/ 0 h 33"/>
                <a:gd name="T10" fmla="*/ 0 w 37"/>
                <a:gd name="T11" fmla="*/ 0 h 33"/>
                <a:gd name="T12" fmla="*/ 0 w 37"/>
                <a:gd name="T13" fmla="*/ 0 h 33"/>
                <a:gd name="T14" fmla="*/ 0 w 37"/>
                <a:gd name="T15" fmla="*/ 0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3"/>
                <a:gd name="T29" fmla="*/ 37 w 37"/>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87" name="Freeform 389">
              <a:extLst>
                <a:ext uri="{FF2B5EF4-FFF2-40B4-BE49-F238E27FC236}">
                  <a16:creationId xmlns:a16="http://schemas.microsoft.com/office/drawing/2014/main" id="{E9EA809E-5AD3-43FF-8C8C-16735CBF612A}"/>
                </a:ext>
              </a:extLst>
            </p:cNvPr>
            <p:cNvSpPr>
              <a:spLocks/>
            </p:cNvSpPr>
            <p:nvPr/>
          </p:nvSpPr>
          <p:spPr bwMode="auto">
            <a:xfrm>
              <a:off x="2388" y="2378"/>
              <a:ext cx="16" cy="18"/>
            </a:xfrm>
            <a:custGeom>
              <a:avLst/>
              <a:gdLst>
                <a:gd name="T0" fmla="*/ 0 w 49"/>
                <a:gd name="T1" fmla="*/ 0 h 54"/>
                <a:gd name="T2" fmla="*/ 0 w 49"/>
                <a:gd name="T3" fmla="*/ 0 h 54"/>
                <a:gd name="T4" fmla="*/ 0 w 49"/>
                <a:gd name="T5" fmla="*/ 0 h 54"/>
                <a:gd name="T6" fmla="*/ 0 w 49"/>
                <a:gd name="T7" fmla="*/ 0 h 54"/>
                <a:gd name="T8" fmla="*/ 0 w 49"/>
                <a:gd name="T9" fmla="*/ 0 h 54"/>
                <a:gd name="T10" fmla="*/ 0 w 49"/>
                <a:gd name="T11" fmla="*/ 0 h 54"/>
                <a:gd name="T12" fmla="*/ 0 w 49"/>
                <a:gd name="T13" fmla="*/ 0 h 54"/>
                <a:gd name="T14" fmla="*/ 0 w 49"/>
                <a:gd name="T15" fmla="*/ 0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4"/>
                <a:gd name="T29" fmla="*/ 49 w 4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488" name="Freeform 390">
              <a:extLst>
                <a:ext uri="{FF2B5EF4-FFF2-40B4-BE49-F238E27FC236}">
                  <a16:creationId xmlns:a16="http://schemas.microsoft.com/office/drawing/2014/main" id="{0712DFF9-21C4-4E4F-83CA-A5F7A9713294}"/>
                </a:ext>
              </a:extLst>
            </p:cNvPr>
            <p:cNvSpPr>
              <a:spLocks/>
            </p:cNvSpPr>
            <p:nvPr/>
          </p:nvSpPr>
          <p:spPr bwMode="auto">
            <a:xfrm>
              <a:off x="2374" y="2388"/>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60000 65536"/>
                <a:gd name="T15" fmla="*/ 0 60000 65536"/>
                <a:gd name="T16" fmla="*/ 0 60000 65536"/>
                <a:gd name="T17" fmla="*/ 0 60000 65536"/>
                <a:gd name="T18" fmla="*/ 0 60000 65536"/>
                <a:gd name="T19" fmla="*/ 0 60000 65536"/>
                <a:gd name="T20" fmla="*/ 0 60000 65536"/>
                <a:gd name="T21" fmla="*/ 0 w 26"/>
                <a:gd name="T22" fmla="*/ 0 h 22"/>
                <a:gd name="T23" fmla="*/ 26 w 2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2">
                  <a:moveTo>
                    <a:pt x="18" y="0"/>
                  </a:moveTo>
                  <a:lnTo>
                    <a:pt x="3" y="2"/>
                  </a:lnTo>
                  <a:lnTo>
                    <a:pt x="0" y="15"/>
                  </a:lnTo>
                  <a:lnTo>
                    <a:pt x="6" y="21"/>
                  </a:lnTo>
                  <a:lnTo>
                    <a:pt x="19" y="22"/>
                  </a:lnTo>
                  <a:lnTo>
                    <a:pt x="26" y="11"/>
                  </a:lnTo>
                  <a:lnTo>
                    <a:pt x="18"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grpSp>
        <p:nvGrpSpPr>
          <p:cNvPr id="1489" name="Group 391">
            <a:extLst>
              <a:ext uri="{FF2B5EF4-FFF2-40B4-BE49-F238E27FC236}">
                <a16:creationId xmlns:a16="http://schemas.microsoft.com/office/drawing/2014/main" id="{0782829F-3B07-426E-9BEA-27F89826BE62}"/>
              </a:ext>
            </a:extLst>
          </p:cNvPr>
          <p:cNvGrpSpPr>
            <a:grpSpLocks/>
          </p:cNvGrpSpPr>
          <p:nvPr>
            <p:custDataLst>
              <p:tags r:id="rId274"/>
            </p:custDataLst>
          </p:nvPr>
        </p:nvGrpSpPr>
        <p:grpSpPr bwMode="auto">
          <a:xfrm>
            <a:off x="1275283" y="1577504"/>
            <a:ext cx="1897063" cy="1133475"/>
            <a:chOff x="527" y="1110"/>
            <a:chExt cx="1410" cy="709"/>
          </a:xfrm>
          <a:solidFill>
            <a:srgbClr val="336699"/>
          </a:solidFill>
        </p:grpSpPr>
        <p:sp>
          <p:nvSpPr>
            <p:cNvPr id="1490" name="Freeform 392">
              <a:extLst>
                <a:ext uri="{FF2B5EF4-FFF2-40B4-BE49-F238E27FC236}">
                  <a16:creationId xmlns:a16="http://schemas.microsoft.com/office/drawing/2014/main" id="{CF10A15F-A6EB-4886-9EF6-3275332C2822}"/>
                </a:ext>
              </a:extLst>
            </p:cNvPr>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91" name="Freeform 393">
              <a:extLst>
                <a:ext uri="{FF2B5EF4-FFF2-40B4-BE49-F238E27FC236}">
                  <a16:creationId xmlns:a16="http://schemas.microsoft.com/office/drawing/2014/main" id="{13F31F2B-5860-4120-8719-5850F7C08F91}"/>
                </a:ext>
              </a:extLst>
            </p:cNvPr>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92" name="Freeform 394">
              <a:extLst>
                <a:ext uri="{FF2B5EF4-FFF2-40B4-BE49-F238E27FC236}">
                  <a16:creationId xmlns:a16="http://schemas.microsoft.com/office/drawing/2014/main" id="{1AFF1BFE-A0F5-4CE8-8506-C3A7478DCB0F}"/>
                </a:ext>
              </a:extLst>
            </p:cNvPr>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93" name="Freeform 395">
              <a:extLst>
                <a:ext uri="{FF2B5EF4-FFF2-40B4-BE49-F238E27FC236}">
                  <a16:creationId xmlns:a16="http://schemas.microsoft.com/office/drawing/2014/main" id="{417D897E-75E3-41DF-BE05-A4BE193184E8}"/>
                </a:ext>
              </a:extLst>
            </p:cNvPr>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94" name="Freeform 396">
              <a:extLst>
                <a:ext uri="{FF2B5EF4-FFF2-40B4-BE49-F238E27FC236}">
                  <a16:creationId xmlns:a16="http://schemas.microsoft.com/office/drawing/2014/main" id="{58E4B110-701C-4A7B-A0AD-317A745F3A85}"/>
                </a:ext>
              </a:extLst>
            </p:cNvPr>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95" name="Freeform 397">
              <a:extLst>
                <a:ext uri="{FF2B5EF4-FFF2-40B4-BE49-F238E27FC236}">
                  <a16:creationId xmlns:a16="http://schemas.microsoft.com/office/drawing/2014/main" id="{375D2F28-2B89-4D99-A2A3-0FC7D269304E}"/>
                </a:ext>
              </a:extLst>
            </p:cNvPr>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96" name="Freeform 398">
              <a:extLst>
                <a:ext uri="{FF2B5EF4-FFF2-40B4-BE49-F238E27FC236}">
                  <a16:creationId xmlns:a16="http://schemas.microsoft.com/office/drawing/2014/main" id="{141B9EE6-BBBE-4211-A381-B26545F273EA}"/>
                </a:ext>
              </a:extLst>
            </p:cNvPr>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97" name="Freeform 399">
              <a:extLst>
                <a:ext uri="{FF2B5EF4-FFF2-40B4-BE49-F238E27FC236}">
                  <a16:creationId xmlns:a16="http://schemas.microsoft.com/office/drawing/2014/main" id="{284F0FEB-E923-4DC6-96DE-9DEA2668C023}"/>
                </a:ext>
              </a:extLst>
            </p:cNvPr>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98" name="Freeform 400">
              <a:extLst>
                <a:ext uri="{FF2B5EF4-FFF2-40B4-BE49-F238E27FC236}">
                  <a16:creationId xmlns:a16="http://schemas.microsoft.com/office/drawing/2014/main" id="{6BFC438B-443E-4160-8C4F-80B207ED7592}"/>
                </a:ext>
              </a:extLst>
            </p:cNvPr>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499" name="Freeform 401">
              <a:extLst>
                <a:ext uri="{FF2B5EF4-FFF2-40B4-BE49-F238E27FC236}">
                  <a16:creationId xmlns:a16="http://schemas.microsoft.com/office/drawing/2014/main" id="{D15F04BC-CC2C-4F61-8CE8-08F617BFEF81}"/>
                </a:ext>
              </a:extLst>
            </p:cNvPr>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00" name="Freeform 402">
              <a:extLst>
                <a:ext uri="{FF2B5EF4-FFF2-40B4-BE49-F238E27FC236}">
                  <a16:creationId xmlns:a16="http://schemas.microsoft.com/office/drawing/2014/main" id="{C8A7BE33-3FF2-4D50-A6D1-D1A43AC2AA26}"/>
                </a:ext>
              </a:extLst>
            </p:cNvPr>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01" name="Freeform 403">
              <a:extLst>
                <a:ext uri="{FF2B5EF4-FFF2-40B4-BE49-F238E27FC236}">
                  <a16:creationId xmlns:a16="http://schemas.microsoft.com/office/drawing/2014/main" id="{9B75DF5D-855A-42EA-A081-3037D6DDB1CA}"/>
                </a:ext>
              </a:extLst>
            </p:cNvPr>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02" name="Freeform 404">
              <a:extLst>
                <a:ext uri="{FF2B5EF4-FFF2-40B4-BE49-F238E27FC236}">
                  <a16:creationId xmlns:a16="http://schemas.microsoft.com/office/drawing/2014/main" id="{83AF308B-7380-4E8A-802C-9096E003CEFA}"/>
                </a:ext>
              </a:extLst>
            </p:cNvPr>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03" name="Freeform 405">
              <a:extLst>
                <a:ext uri="{FF2B5EF4-FFF2-40B4-BE49-F238E27FC236}">
                  <a16:creationId xmlns:a16="http://schemas.microsoft.com/office/drawing/2014/main" id="{BE37A234-3399-4623-A2BC-6BE8440CECF2}"/>
                </a:ext>
              </a:extLst>
            </p:cNvPr>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04" name="Freeform 406">
              <a:extLst>
                <a:ext uri="{FF2B5EF4-FFF2-40B4-BE49-F238E27FC236}">
                  <a16:creationId xmlns:a16="http://schemas.microsoft.com/office/drawing/2014/main" id="{BFD2E0A1-6242-42B4-9472-0986FFE7F2E3}"/>
                </a:ext>
              </a:extLst>
            </p:cNvPr>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05" name="Freeform 407">
              <a:extLst>
                <a:ext uri="{FF2B5EF4-FFF2-40B4-BE49-F238E27FC236}">
                  <a16:creationId xmlns:a16="http://schemas.microsoft.com/office/drawing/2014/main" id="{1F5AD024-ECA3-4DA7-8DAB-FEC516619951}"/>
                </a:ext>
              </a:extLst>
            </p:cNvPr>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06" name="Freeform 408">
              <a:extLst>
                <a:ext uri="{FF2B5EF4-FFF2-40B4-BE49-F238E27FC236}">
                  <a16:creationId xmlns:a16="http://schemas.microsoft.com/office/drawing/2014/main" id="{D80B6BF2-162B-4704-9341-342EA3D9B332}"/>
                </a:ext>
              </a:extLst>
            </p:cNvPr>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07" name="Freeform 409">
              <a:extLst>
                <a:ext uri="{FF2B5EF4-FFF2-40B4-BE49-F238E27FC236}">
                  <a16:creationId xmlns:a16="http://schemas.microsoft.com/office/drawing/2014/main" id="{A295FE49-EB0A-4B2D-B949-36EB427CA733}"/>
                </a:ext>
              </a:extLst>
            </p:cNvPr>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08" name="Freeform 410">
              <a:extLst>
                <a:ext uri="{FF2B5EF4-FFF2-40B4-BE49-F238E27FC236}">
                  <a16:creationId xmlns:a16="http://schemas.microsoft.com/office/drawing/2014/main" id="{6E5E2D0C-DA3D-4C24-8FF0-BE19757A8B7F}"/>
                </a:ext>
              </a:extLst>
            </p:cNvPr>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09" name="Freeform 411">
              <a:extLst>
                <a:ext uri="{FF2B5EF4-FFF2-40B4-BE49-F238E27FC236}">
                  <a16:creationId xmlns:a16="http://schemas.microsoft.com/office/drawing/2014/main" id="{E9B86FFF-92A6-43BE-9B7B-C8B47868147F}"/>
                </a:ext>
              </a:extLst>
            </p:cNvPr>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10" name="Freeform 412">
              <a:extLst>
                <a:ext uri="{FF2B5EF4-FFF2-40B4-BE49-F238E27FC236}">
                  <a16:creationId xmlns:a16="http://schemas.microsoft.com/office/drawing/2014/main" id="{363FEE5F-750C-454F-A60D-2E6E19CC017E}"/>
                </a:ext>
              </a:extLst>
            </p:cNvPr>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11" name="Freeform 413">
              <a:extLst>
                <a:ext uri="{FF2B5EF4-FFF2-40B4-BE49-F238E27FC236}">
                  <a16:creationId xmlns:a16="http://schemas.microsoft.com/office/drawing/2014/main" id="{7F26FD90-E1E6-4024-AAFC-EB190EC43B17}"/>
                </a:ext>
              </a:extLst>
            </p:cNvPr>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12" name="Freeform 414">
              <a:extLst>
                <a:ext uri="{FF2B5EF4-FFF2-40B4-BE49-F238E27FC236}">
                  <a16:creationId xmlns:a16="http://schemas.microsoft.com/office/drawing/2014/main" id="{C49FD107-3720-4551-B1D0-FB4CA6798431}"/>
                </a:ext>
              </a:extLst>
            </p:cNvPr>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13" name="Freeform 415">
              <a:extLst>
                <a:ext uri="{FF2B5EF4-FFF2-40B4-BE49-F238E27FC236}">
                  <a16:creationId xmlns:a16="http://schemas.microsoft.com/office/drawing/2014/main" id="{8DB56FAA-6440-443C-BC68-E180F9F8EB62}"/>
                </a:ext>
              </a:extLst>
            </p:cNvPr>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14" name="Freeform 416">
              <a:extLst>
                <a:ext uri="{FF2B5EF4-FFF2-40B4-BE49-F238E27FC236}">
                  <a16:creationId xmlns:a16="http://schemas.microsoft.com/office/drawing/2014/main" id="{6948FDF6-EC44-4C98-BC94-CAECC96A2BCE}"/>
                </a:ext>
              </a:extLst>
            </p:cNvPr>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15" name="Freeform 417">
              <a:extLst>
                <a:ext uri="{FF2B5EF4-FFF2-40B4-BE49-F238E27FC236}">
                  <a16:creationId xmlns:a16="http://schemas.microsoft.com/office/drawing/2014/main" id="{FFF2FDAD-E4DB-4844-A708-3315E100AF6C}"/>
                </a:ext>
              </a:extLst>
            </p:cNvPr>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16" name="Freeform 418">
              <a:extLst>
                <a:ext uri="{FF2B5EF4-FFF2-40B4-BE49-F238E27FC236}">
                  <a16:creationId xmlns:a16="http://schemas.microsoft.com/office/drawing/2014/main" id="{755FD4C0-500B-4566-9964-6CAAD940A4CB}"/>
                </a:ext>
              </a:extLst>
            </p:cNvPr>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17" name="Freeform 419">
              <a:extLst>
                <a:ext uri="{FF2B5EF4-FFF2-40B4-BE49-F238E27FC236}">
                  <a16:creationId xmlns:a16="http://schemas.microsoft.com/office/drawing/2014/main" id="{3DFC9F09-1651-4B05-9D2A-B6E2CD7EC17F}"/>
                </a:ext>
              </a:extLst>
            </p:cNvPr>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18" name="Freeform 420">
              <a:extLst>
                <a:ext uri="{FF2B5EF4-FFF2-40B4-BE49-F238E27FC236}">
                  <a16:creationId xmlns:a16="http://schemas.microsoft.com/office/drawing/2014/main" id="{699F5FC4-6D70-4699-9634-4FACA2353838}"/>
                </a:ext>
              </a:extLst>
            </p:cNvPr>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19" name="Freeform 421">
              <a:extLst>
                <a:ext uri="{FF2B5EF4-FFF2-40B4-BE49-F238E27FC236}">
                  <a16:creationId xmlns:a16="http://schemas.microsoft.com/office/drawing/2014/main" id="{1D1AC69F-0251-4696-9650-66825C3A7983}"/>
                </a:ext>
              </a:extLst>
            </p:cNvPr>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20" name="Freeform 422">
              <a:extLst>
                <a:ext uri="{FF2B5EF4-FFF2-40B4-BE49-F238E27FC236}">
                  <a16:creationId xmlns:a16="http://schemas.microsoft.com/office/drawing/2014/main" id="{17FC584B-0AA2-4458-AFE2-C369D8BECA50}"/>
                </a:ext>
              </a:extLst>
            </p:cNvPr>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21" name="Freeform 423">
              <a:extLst>
                <a:ext uri="{FF2B5EF4-FFF2-40B4-BE49-F238E27FC236}">
                  <a16:creationId xmlns:a16="http://schemas.microsoft.com/office/drawing/2014/main" id="{21798589-1017-45D2-8C43-0048EF6E9AF4}"/>
                </a:ext>
              </a:extLst>
            </p:cNvPr>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22" name="Freeform 424">
              <a:extLst>
                <a:ext uri="{FF2B5EF4-FFF2-40B4-BE49-F238E27FC236}">
                  <a16:creationId xmlns:a16="http://schemas.microsoft.com/office/drawing/2014/main" id="{B331E934-8CF9-46D4-92DF-7BC48231EC2F}"/>
                </a:ext>
              </a:extLst>
            </p:cNvPr>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23" name="Freeform 425">
              <a:extLst>
                <a:ext uri="{FF2B5EF4-FFF2-40B4-BE49-F238E27FC236}">
                  <a16:creationId xmlns:a16="http://schemas.microsoft.com/office/drawing/2014/main" id="{D573118E-BCDE-41AF-90B7-10B3E35391C6}"/>
                </a:ext>
              </a:extLst>
            </p:cNvPr>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24" name="Freeform 426">
              <a:extLst>
                <a:ext uri="{FF2B5EF4-FFF2-40B4-BE49-F238E27FC236}">
                  <a16:creationId xmlns:a16="http://schemas.microsoft.com/office/drawing/2014/main" id="{DF1F2BAA-FD33-432D-8E45-4D8DC1AA24BF}"/>
                </a:ext>
              </a:extLst>
            </p:cNvPr>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25" name="Freeform 427">
              <a:extLst>
                <a:ext uri="{FF2B5EF4-FFF2-40B4-BE49-F238E27FC236}">
                  <a16:creationId xmlns:a16="http://schemas.microsoft.com/office/drawing/2014/main" id="{7FBB7F4D-3567-4F6C-82A5-2C58903EC9EA}"/>
                </a:ext>
              </a:extLst>
            </p:cNvPr>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26" name="Freeform 428">
              <a:extLst>
                <a:ext uri="{FF2B5EF4-FFF2-40B4-BE49-F238E27FC236}">
                  <a16:creationId xmlns:a16="http://schemas.microsoft.com/office/drawing/2014/main" id="{0A7B8986-77E1-48CF-AAA3-4AD851518FE4}"/>
                </a:ext>
              </a:extLst>
            </p:cNvPr>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27" name="Freeform 429">
              <a:extLst>
                <a:ext uri="{FF2B5EF4-FFF2-40B4-BE49-F238E27FC236}">
                  <a16:creationId xmlns:a16="http://schemas.microsoft.com/office/drawing/2014/main" id="{5487E697-768A-4EA5-AC42-B2E79B09748B}"/>
                </a:ext>
              </a:extLst>
            </p:cNvPr>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28" name="Freeform 430">
              <a:extLst>
                <a:ext uri="{FF2B5EF4-FFF2-40B4-BE49-F238E27FC236}">
                  <a16:creationId xmlns:a16="http://schemas.microsoft.com/office/drawing/2014/main" id="{387B7433-3FBA-4CE4-BD08-0A68C6A7BB2D}"/>
                </a:ext>
              </a:extLst>
            </p:cNvPr>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29" name="Freeform 431">
              <a:extLst>
                <a:ext uri="{FF2B5EF4-FFF2-40B4-BE49-F238E27FC236}">
                  <a16:creationId xmlns:a16="http://schemas.microsoft.com/office/drawing/2014/main" id="{8373AD03-832A-4B32-9E27-4DF6FCA234B9}"/>
                </a:ext>
              </a:extLst>
            </p:cNvPr>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30" name="Freeform 432">
              <a:extLst>
                <a:ext uri="{FF2B5EF4-FFF2-40B4-BE49-F238E27FC236}">
                  <a16:creationId xmlns:a16="http://schemas.microsoft.com/office/drawing/2014/main" id="{C7DE8BA2-EB6C-4540-BC38-A0FB4C0E9E27}"/>
                </a:ext>
              </a:extLst>
            </p:cNvPr>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31" name="Freeform 433">
              <a:extLst>
                <a:ext uri="{FF2B5EF4-FFF2-40B4-BE49-F238E27FC236}">
                  <a16:creationId xmlns:a16="http://schemas.microsoft.com/office/drawing/2014/main" id="{73BC86C9-493C-4DAB-B9FF-2991A39FC35D}"/>
                </a:ext>
              </a:extLst>
            </p:cNvPr>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grpSp>
      <p:sp>
        <p:nvSpPr>
          <p:cNvPr id="1532" name="Freeform 434">
            <a:extLst>
              <a:ext uri="{FF2B5EF4-FFF2-40B4-BE49-F238E27FC236}">
                <a16:creationId xmlns:a16="http://schemas.microsoft.com/office/drawing/2014/main" id="{904C6A82-411D-4C31-B3DC-C9ABEC431E3D}"/>
              </a:ext>
            </a:extLst>
          </p:cNvPr>
          <p:cNvSpPr>
            <a:spLocks/>
          </p:cNvSpPr>
          <p:nvPr>
            <p:custDataLst>
              <p:tags r:id="rId275"/>
            </p:custDataLst>
          </p:nvPr>
        </p:nvSpPr>
        <p:spPr bwMode="auto">
          <a:xfrm>
            <a:off x="4845571" y="3922242"/>
            <a:ext cx="127000" cy="158750"/>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2"/>
              <a:gd name="T109" fmla="*/ 0 h 308"/>
              <a:gd name="T110" fmla="*/ 292 w 292"/>
              <a:gd name="T111" fmla="*/ 308 h 3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33" name="Freeform 435">
            <a:extLst>
              <a:ext uri="{FF2B5EF4-FFF2-40B4-BE49-F238E27FC236}">
                <a16:creationId xmlns:a16="http://schemas.microsoft.com/office/drawing/2014/main" id="{D6931328-35A9-4685-9454-341FDA912404}"/>
              </a:ext>
            </a:extLst>
          </p:cNvPr>
          <p:cNvSpPr>
            <a:spLocks/>
          </p:cNvSpPr>
          <p:nvPr>
            <p:custDataLst>
              <p:tags r:id="rId276"/>
            </p:custDataLst>
          </p:nvPr>
        </p:nvSpPr>
        <p:spPr bwMode="auto">
          <a:xfrm>
            <a:off x="4951933" y="4073054"/>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 name="T15" fmla="*/ 0 w 14"/>
              <a:gd name="T16" fmla="*/ 0 h 7"/>
              <a:gd name="T17" fmla="*/ 14 w 14"/>
              <a:gd name="T18" fmla="*/ 7 h 7"/>
            </a:gdLst>
            <a:ahLst/>
            <a:cxnLst>
              <a:cxn ang="T10">
                <a:pos x="T0" y="T1"/>
              </a:cxn>
              <a:cxn ang="T11">
                <a:pos x="T2" y="T3"/>
              </a:cxn>
              <a:cxn ang="T12">
                <a:pos x="T4" y="T5"/>
              </a:cxn>
              <a:cxn ang="T13">
                <a:pos x="T6" y="T7"/>
              </a:cxn>
              <a:cxn ang="T14">
                <a:pos x="T8" y="T9"/>
              </a:cxn>
            </a:cxnLst>
            <a:rect l="T15" t="T16" r="T17" b="T18"/>
            <a:pathLst>
              <a:path w="14" h="7">
                <a:moveTo>
                  <a:pt x="11" y="0"/>
                </a:moveTo>
                <a:lnTo>
                  <a:pt x="13" y="3"/>
                </a:lnTo>
                <a:lnTo>
                  <a:pt x="14" y="7"/>
                </a:lnTo>
                <a:lnTo>
                  <a:pt x="0" y="7"/>
                </a:lnTo>
                <a:lnTo>
                  <a:pt x="11"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34" name="Freeform 436">
            <a:extLst>
              <a:ext uri="{FF2B5EF4-FFF2-40B4-BE49-F238E27FC236}">
                <a16:creationId xmlns:a16="http://schemas.microsoft.com/office/drawing/2014/main" id="{F1BC612E-29FA-4708-847C-6C3E1BA02CDB}"/>
              </a:ext>
            </a:extLst>
          </p:cNvPr>
          <p:cNvSpPr>
            <a:spLocks/>
          </p:cNvSpPr>
          <p:nvPr>
            <p:custDataLst>
              <p:tags r:id="rId277"/>
            </p:custDataLst>
          </p:nvPr>
        </p:nvSpPr>
        <p:spPr bwMode="auto">
          <a:xfrm>
            <a:off x="4442346" y="3309467"/>
            <a:ext cx="249237" cy="500062"/>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1"/>
              <a:gd name="T160" fmla="*/ 0 h 955"/>
              <a:gd name="T161" fmla="*/ 581 w 581"/>
              <a:gd name="T162" fmla="*/ 955 h 9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35" name="Freeform 437">
            <a:extLst>
              <a:ext uri="{FF2B5EF4-FFF2-40B4-BE49-F238E27FC236}">
                <a16:creationId xmlns:a16="http://schemas.microsoft.com/office/drawing/2014/main" id="{ACD2661C-E462-416D-A377-0907E78B6911}"/>
              </a:ext>
            </a:extLst>
          </p:cNvPr>
          <p:cNvSpPr>
            <a:spLocks/>
          </p:cNvSpPr>
          <p:nvPr>
            <p:custDataLst>
              <p:tags r:id="rId278"/>
            </p:custDataLst>
          </p:nvPr>
        </p:nvSpPr>
        <p:spPr bwMode="auto">
          <a:xfrm>
            <a:off x="4118496" y="2691929"/>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 name="T15" fmla="*/ 0 w 45"/>
              <a:gd name="T16" fmla="*/ 0 h 36"/>
              <a:gd name="T17" fmla="*/ 45 w 45"/>
              <a:gd name="T18" fmla="*/ 36 h 36"/>
            </a:gdLst>
            <a:ahLst/>
            <a:cxnLst>
              <a:cxn ang="T10">
                <a:pos x="T0" y="T1"/>
              </a:cxn>
              <a:cxn ang="T11">
                <a:pos x="T2" y="T3"/>
              </a:cxn>
              <a:cxn ang="T12">
                <a:pos x="T4" y="T5"/>
              </a:cxn>
              <a:cxn ang="T13">
                <a:pos x="T6" y="T7"/>
              </a:cxn>
              <a:cxn ang="T14">
                <a:pos x="T8" y="T9"/>
              </a:cxn>
            </a:cxnLst>
            <a:rect l="T15" t="T16" r="T17" b="T18"/>
            <a:pathLst>
              <a:path w="45" h="36">
                <a:moveTo>
                  <a:pt x="26" y="0"/>
                </a:moveTo>
                <a:lnTo>
                  <a:pt x="0" y="18"/>
                </a:lnTo>
                <a:lnTo>
                  <a:pt x="23" y="36"/>
                </a:lnTo>
                <a:lnTo>
                  <a:pt x="45" y="15"/>
                </a:lnTo>
                <a:lnTo>
                  <a:pt x="26" y="0"/>
                </a:lnTo>
                <a:close/>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536" name="Group 438">
            <a:extLst>
              <a:ext uri="{FF2B5EF4-FFF2-40B4-BE49-F238E27FC236}">
                <a16:creationId xmlns:a16="http://schemas.microsoft.com/office/drawing/2014/main" id="{F86A774F-2855-4178-B235-0612F1ECCDFD}"/>
              </a:ext>
            </a:extLst>
          </p:cNvPr>
          <p:cNvGrpSpPr>
            <a:grpSpLocks/>
          </p:cNvGrpSpPr>
          <p:nvPr>
            <p:custDataLst>
              <p:tags r:id="rId279"/>
            </p:custDataLst>
          </p:nvPr>
        </p:nvGrpSpPr>
        <p:grpSpPr bwMode="auto">
          <a:xfrm>
            <a:off x="2418283" y="4752504"/>
            <a:ext cx="384175" cy="1031875"/>
            <a:chOff x="1589" y="3126"/>
            <a:chExt cx="290" cy="657"/>
          </a:xfrm>
          <a:solidFill>
            <a:srgbClr val="336699"/>
          </a:solidFill>
        </p:grpSpPr>
        <p:sp>
          <p:nvSpPr>
            <p:cNvPr id="1537" name="Freeform 439">
              <a:extLst>
                <a:ext uri="{FF2B5EF4-FFF2-40B4-BE49-F238E27FC236}">
                  <a16:creationId xmlns:a16="http://schemas.microsoft.com/office/drawing/2014/main" id="{80EB4FBB-C1F3-4FE7-A481-737A4921F187}"/>
                </a:ext>
              </a:extLst>
            </p:cNvPr>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38" name="Freeform 440">
              <a:extLst>
                <a:ext uri="{FF2B5EF4-FFF2-40B4-BE49-F238E27FC236}">
                  <a16:creationId xmlns:a16="http://schemas.microsoft.com/office/drawing/2014/main" id="{AD956213-DB6C-45A9-9A38-CD772B822D63}"/>
                </a:ext>
              </a:extLst>
            </p:cNvPr>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539" name="Freeform 441">
              <a:extLst>
                <a:ext uri="{FF2B5EF4-FFF2-40B4-BE49-F238E27FC236}">
                  <a16:creationId xmlns:a16="http://schemas.microsoft.com/office/drawing/2014/main" id="{05150FC3-ADAB-4489-8565-BFF557718E78}"/>
                </a:ext>
              </a:extLst>
            </p:cNvPr>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grpSp>
      <p:sp>
        <p:nvSpPr>
          <p:cNvPr id="1540" name="Freeform 442">
            <a:extLst>
              <a:ext uri="{FF2B5EF4-FFF2-40B4-BE49-F238E27FC236}">
                <a16:creationId xmlns:a16="http://schemas.microsoft.com/office/drawing/2014/main" id="{860D731E-66AF-4DC1-923C-E0F9100CF6C5}"/>
              </a:ext>
            </a:extLst>
          </p:cNvPr>
          <p:cNvSpPr>
            <a:spLocks/>
          </p:cNvSpPr>
          <p:nvPr>
            <p:custDataLst>
              <p:tags r:id="rId280"/>
            </p:custDataLst>
          </p:nvPr>
        </p:nvSpPr>
        <p:spPr bwMode="auto">
          <a:xfrm>
            <a:off x="5128146" y="2704629"/>
            <a:ext cx="123825" cy="109538"/>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204"/>
              <a:gd name="T101" fmla="*/ 279 w 279"/>
              <a:gd name="T102" fmla="*/ 204 h 2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41" name="Freeform 443">
            <a:extLst>
              <a:ext uri="{FF2B5EF4-FFF2-40B4-BE49-F238E27FC236}">
                <a16:creationId xmlns:a16="http://schemas.microsoft.com/office/drawing/2014/main" id="{7520BBCB-E2A2-4369-A998-73A8CE68B70E}"/>
              </a:ext>
            </a:extLst>
          </p:cNvPr>
          <p:cNvSpPr>
            <a:spLocks/>
          </p:cNvSpPr>
          <p:nvPr>
            <p:custDataLst>
              <p:tags r:id="rId281"/>
            </p:custDataLst>
          </p:nvPr>
        </p:nvSpPr>
        <p:spPr bwMode="auto">
          <a:xfrm>
            <a:off x="4594746" y="2277592"/>
            <a:ext cx="209550" cy="1508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5"/>
              <a:gd name="T115" fmla="*/ 0 h 291"/>
              <a:gd name="T116" fmla="*/ 485 w 485"/>
              <a:gd name="T117" fmla="*/ 291 h 2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42" name="Freeform 444">
            <a:extLst>
              <a:ext uri="{FF2B5EF4-FFF2-40B4-BE49-F238E27FC236}">
                <a16:creationId xmlns:a16="http://schemas.microsoft.com/office/drawing/2014/main" id="{B84F7D3C-152C-47C3-9BFF-74D99D25E730}"/>
              </a:ext>
            </a:extLst>
          </p:cNvPr>
          <p:cNvSpPr>
            <a:spLocks/>
          </p:cNvSpPr>
          <p:nvPr>
            <p:custDataLst>
              <p:tags r:id="rId282"/>
            </p:custDataLst>
          </p:nvPr>
        </p:nvSpPr>
        <p:spPr bwMode="auto">
          <a:xfrm>
            <a:off x="4451871" y="2609379"/>
            <a:ext cx="82550" cy="87313"/>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6"/>
              <a:gd name="T94" fmla="*/ 0 h 166"/>
              <a:gd name="T95" fmla="*/ 186 w 186"/>
              <a:gd name="T96" fmla="*/ 166 h 16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43" name="Freeform 445">
            <a:extLst>
              <a:ext uri="{FF2B5EF4-FFF2-40B4-BE49-F238E27FC236}">
                <a16:creationId xmlns:a16="http://schemas.microsoft.com/office/drawing/2014/main" id="{273125C0-E600-49E1-BBFF-2BB9DEE00420}"/>
              </a:ext>
            </a:extLst>
          </p:cNvPr>
          <p:cNvSpPr>
            <a:spLocks/>
          </p:cNvSpPr>
          <p:nvPr>
            <p:custDataLst>
              <p:tags r:id="rId283"/>
            </p:custDataLst>
          </p:nvPr>
        </p:nvSpPr>
        <p:spPr bwMode="auto">
          <a:xfrm>
            <a:off x="2816746" y="4046067"/>
            <a:ext cx="82550" cy="5715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6"/>
              <a:gd name="T148" fmla="*/ 0 h 104"/>
              <a:gd name="T149" fmla="*/ 186 w 186"/>
              <a:gd name="T150" fmla="*/ 104 h 1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44" name="Freeform 446">
            <a:extLst>
              <a:ext uri="{FF2B5EF4-FFF2-40B4-BE49-F238E27FC236}">
                <a16:creationId xmlns:a16="http://schemas.microsoft.com/office/drawing/2014/main" id="{97A0944D-7D55-4BD4-8F45-61792F4A48DA}"/>
              </a:ext>
            </a:extLst>
          </p:cNvPr>
          <p:cNvSpPr>
            <a:spLocks/>
          </p:cNvSpPr>
          <p:nvPr>
            <p:custDataLst>
              <p:tags r:id="rId284"/>
            </p:custDataLst>
          </p:nvPr>
        </p:nvSpPr>
        <p:spPr bwMode="auto">
          <a:xfrm>
            <a:off x="4610621" y="2644304"/>
            <a:ext cx="133350" cy="96838"/>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1"/>
              <a:gd name="T154" fmla="*/ 0 h 179"/>
              <a:gd name="T155" fmla="*/ 311 w 311"/>
              <a:gd name="T156" fmla="*/ 179 h 1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45" name="Freeform 447">
            <a:extLst>
              <a:ext uri="{FF2B5EF4-FFF2-40B4-BE49-F238E27FC236}">
                <a16:creationId xmlns:a16="http://schemas.microsoft.com/office/drawing/2014/main" id="{F438D0E2-EDA2-4601-95E7-B04082BB61E2}"/>
              </a:ext>
            </a:extLst>
          </p:cNvPr>
          <p:cNvSpPr>
            <a:spLocks/>
          </p:cNvSpPr>
          <p:nvPr>
            <p:custDataLst>
              <p:tags r:id="rId285"/>
            </p:custDataLst>
          </p:nvPr>
        </p:nvSpPr>
        <p:spPr bwMode="auto">
          <a:xfrm>
            <a:off x="3966096" y="3571404"/>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5"/>
              <a:gd name="T160" fmla="*/ 0 h 314"/>
              <a:gd name="T161" fmla="*/ 405 w 405"/>
              <a:gd name="T162" fmla="*/ 314 h 3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46" name="Freeform 448">
            <a:extLst>
              <a:ext uri="{FF2B5EF4-FFF2-40B4-BE49-F238E27FC236}">
                <a16:creationId xmlns:a16="http://schemas.microsoft.com/office/drawing/2014/main" id="{2D6301CA-3A44-4727-BE9C-ED23AA3D0C96}"/>
              </a:ext>
            </a:extLst>
          </p:cNvPr>
          <p:cNvSpPr>
            <a:spLocks/>
          </p:cNvSpPr>
          <p:nvPr>
            <p:custDataLst>
              <p:tags r:id="rId286"/>
            </p:custDataLst>
          </p:nvPr>
        </p:nvSpPr>
        <p:spPr bwMode="auto">
          <a:xfrm>
            <a:off x="4313758" y="3639667"/>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3"/>
              <a:gd name="T148" fmla="*/ 0 h 661"/>
              <a:gd name="T149" fmla="*/ 453 w 453"/>
              <a:gd name="T150" fmla="*/ 661 h 6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47" name="Freeform 449">
            <a:extLst>
              <a:ext uri="{FF2B5EF4-FFF2-40B4-BE49-F238E27FC236}">
                <a16:creationId xmlns:a16="http://schemas.microsoft.com/office/drawing/2014/main" id="{FFFC97E2-9DC3-46AB-A456-C9185755794D}"/>
              </a:ext>
            </a:extLst>
          </p:cNvPr>
          <p:cNvSpPr>
            <a:spLocks/>
          </p:cNvSpPr>
          <p:nvPr>
            <p:custDataLst>
              <p:tags r:id="rId287"/>
            </p:custDataLst>
          </p:nvPr>
        </p:nvSpPr>
        <p:spPr bwMode="auto">
          <a:xfrm>
            <a:off x="6764858" y="3398367"/>
            <a:ext cx="55563"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6"/>
              <a:gd name="T118" fmla="*/ 0 h 105"/>
              <a:gd name="T119" fmla="*/ 126 w 126"/>
              <a:gd name="T120" fmla="*/ 105 h 10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48" name="Freeform 450">
            <a:extLst>
              <a:ext uri="{FF2B5EF4-FFF2-40B4-BE49-F238E27FC236}">
                <a16:creationId xmlns:a16="http://schemas.microsoft.com/office/drawing/2014/main" id="{2AEF3FC6-3797-4E3F-ADC2-280A6717A3B1}"/>
              </a:ext>
            </a:extLst>
          </p:cNvPr>
          <p:cNvSpPr>
            <a:spLocks/>
          </p:cNvSpPr>
          <p:nvPr>
            <p:custDataLst>
              <p:tags r:id="rId288"/>
            </p:custDataLst>
          </p:nvPr>
        </p:nvSpPr>
        <p:spPr bwMode="auto">
          <a:xfrm>
            <a:off x="2119833" y="3661892"/>
            <a:ext cx="298450" cy="52387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84"/>
              <a:gd name="T169" fmla="*/ 0 h 998"/>
              <a:gd name="T170" fmla="*/ 684 w 684"/>
              <a:gd name="T171" fmla="*/ 998 h 9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49" name="Freeform 451">
            <a:extLst>
              <a:ext uri="{FF2B5EF4-FFF2-40B4-BE49-F238E27FC236}">
                <a16:creationId xmlns:a16="http://schemas.microsoft.com/office/drawing/2014/main" id="{FF224762-C428-479B-AE58-2CE9841EF48B}"/>
              </a:ext>
            </a:extLst>
          </p:cNvPr>
          <p:cNvSpPr>
            <a:spLocks/>
          </p:cNvSpPr>
          <p:nvPr>
            <p:custDataLst>
              <p:tags r:id="rId289"/>
            </p:custDataLst>
          </p:nvPr>
        </p:nvSpPr>
        <p:spPr bwMode="auto">
          <a:xfrm>
            <a:off x="4372496" y="3930179"/>
            <a:ext cx="187325" cy="274638"/>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9"/>
              <a:gd name="T190" fmla="*/ 0 h 524"/>
              <a:gd name="T191" fmla="*/ 429 w 429"/>
              <a:gd name="T192" fmla="*/ 524 h 5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50" name="Freeform 452">
            <a:extLst>
              <a:ext uri="{FF2B5EF4-FFF2-40B4-BE49-F238E27FC236}">
                <a16:creationId xmlns:a16="http://schemas.microsoft.com/office/drawing/2014/main" id="{AE803C72-AB81-4758-B1E7-362D2186A792}"/>
              </a:ext>
            </a:extLst>
          </p:cNvPr>
          <p:cNvSpPr>
            <a:spLocks/>
          </p:cNvSpPr>
          <p:nvPr>
            <p:custDataLst>
              <p:tags r:id="rId290"/>
            </p:custDataLst>
          </p:nvPr>
        </p:nvSpPr>
        <p:spPr bwMode="auto">
          <a:xfrm>
            <a:off x="4404246" y="2572867"/>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2"/>
              <a:gd name="T130" fmla="*/ 0 h 223"/>
              <a:gd name="T131" fmla="*/ 292 w 292"/>
              <a:gd name="T132" fmla="*/ 223 h 2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51" name="Freeform 453">
            <a:extLst>
              <a:ext uri="{FF2B5EF4-FFF2-40B4-BE49-F238E27FC236}">
                <a16:creationId xmlns:a16="http://schemas.microsoft.com/office/drawing/2014/main" id="{EF0C3D11-AA6D-4B8D-B561-F1EAB0757B2B}"/>
              </a:ext>
            </a:extLst>
          </p:cNvPr>
          <p:cNvSpPr>
            <a:spLocks/>
          </p:cNvSpPr>
          <p:nvPr>
            <p:custDataLst>
              <p:tags r:id="rId291"/>
            </p:custDataLst>
          </p:nvPr>
        </p:nvSpPr>
        <p:spPr bwMode="auto">
          <a:xfrm>
            <a:off x="4355033" y="2431579"/>
            <a:ext cx="168275" cy="77788"/>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147"/>
              <a:gd name="T116" fmla="*/ 379 w 379"/>
              <a:gd name="T117" fmla="*/ 147 h 14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52" name="Freeform 454">
            <a:extLst>
              <a:ext uri="{FF2B5EF4-FFF2-40B4-BE49-F238E27FC236}">
                <a16:creationId xmlns:a16="http://schemas.microsoft.com/office/drawing/2014/main" id="{E768F1FB-AD2B-44E9-81C2-68B64ABF326F}"/>
              </a:ext>
            </a:extLst>
          </p:cNvPr>
          <p:cNvSpPr>
            <a:spLocks/>
          </p:cNvSpPr>
          <p:nvPr>
            <p:custDataLst>
              <p:tags r:id="rId292"/>
            </p:custDataLst>
          </p:nvPr>
        </p:nvSpPr>
        <p:spPr bwMode="auto">
          <a:xfrm>
            <a:off x="4318521" y="2287117"/>
            <a:ext cx="30162" cy="60325"/>
          </a:xfrm>
          <a:custGeom>
            <a:avLst/>
            <a:gdLst>
              <a:gd name="T0" fmla="*/ 0 w 61"/>
              <a:gd name="T1" fmla="*/ 0 h 67"/>
              <a:gd name="T2" fmla="*/ 0 w 61"/>
              <a:gd name="T3" fmla="*/ 2147483647 h 67"/>
              <a:gd name="T4" fmla="*/ 0 w 61"/>
              <a:gd name="T5" fmla="*/ 2147483647 h 67"/>
              <a:gd name="T6" fmla="*/ 2147483647 w 61"/>
              <a:gd name="T7" fmla="*/ 2147483647 h 67"/>
              <a:gd name="T8" fmla="*/ 2147483647 w 61"/>
              <a:gd name="T9" fmla="*/ 2147483647 h 67"/>
              <a:gd name="T10" fmla="*/ 2147483647 w 61"/>
              <a:gd name="T11" fmla="*/ 2147483647 h 67"/>
              <a:gd name="T12" fmla="*/ 2147483647 w 61"/>
              <a:gd name="T13" fmla="*/ 2147483647 h 67"/>
              <a:gd name="T14" fmla="*/ 2147483647 w 61"/>
              <a:gd name="T15" fmla="*/ 2147483647 h 67"/>
              <a:gd name="T16" fmla="*/ 2147483647 w 61"/>
              <a:gd name="T17" fmla="*/ 2147483647 h 67"/>
              <a:gd name="T18" fmla="*/ 2147483647 w 61"/>
              <a:gd name="T19" fmla="*/ 2147483647 h 67"/>
              <a:gd name="T20" fmla="*/ 2147483647 w 61"/>
              <a:gd name="T21" fmla="*/ 2147483647 h 67"/>
              <a:gd name="T22" fmla="*/ 2147483647 w 61"/>
              <a:gd name="T23" fmla="*/ 2147483647 h 67"/>
              <a:gd name="T24" fmla="*/ 2147483647 w 61"/>
              <a:gd name="T25" fmla="*/ 2147483647 h 67"/>
              <a:gd name="T26" fmla="*/ 2147483647 w 61"/>
              <a:gd name="T27" fmla="*/ 2147483647 h 67"/>
              <a:gd name="T28" fmla="*/ 2147483647 w 61"/>
              <a:gd name="T29" fmla="*/ 2147483647 h 67"/>
              <a:gd name="T30" fmla="*/ 2147483647 w 61"/>
              <a:gd name="T31" fmla="*/ 2147483647 h 67"/>
              <a:gd name="T32" fmla="*/ 2147483647 w 61"/>
              <a:gd name="T33" fmla="*/ 2147483647 h 67"/>
              <a:gd name="T34" fmla="*/ 2147483647 w 61"/>
              <a:gd name="T35" fmla="*/ 2147483647 h 67"/>
              <a:gd name="T36" fmla="*/ 2147483647 w 61"/>
              <a:gd name="T37" fmla="*/ 0 h 67"/>
              <a:gd name="T38" fmla="*/ 2147483647 w 61"/>
              <a:gd name="T39" fmla="*/ 2147483647 h 67"/>
              <a:gd name="T40" fmla="*/ 2147483647 w 61"/>
              <a:gd name="T41" fmla="*/ 2147483647 h 67"/>
              <a:gd name="T42" fmla="*/ 2147483647 w 61"/>
              <a:gd name="T43" fmla="*/ 2147483647 h 67"/>
              <a:gd name="T44" fmla="*/ 2147483647 w 61"/>
              <a:gd name="T45" fmla="*/ 2147483647 h 67"/>
              <a:gd name="T46" fmla="*/ 2147483647 w 61"/>
              <a:gd name="T47" fmla="*/ 2147483647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67"/>
              <a:gd name="T77" fmla="*/ 61 w 61"/>
              <a:gd name="T78" fmla="*/ 67 h 6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53" name="Freeform 455">
            <a:extLst>
              <a:ext uri="{FF2B5EF4-FFF2-40B4-BE49-F238E27FC236}">
                <a16:creationId xmlns:a16="http://schemas.microsoft.com/office/drawing/2014/main" id="{BA136B23-B81A-4B36-87F9-64B29660D143}"/>
              </a:ext>
            </a:extLst>
          </p:cNvPr>
          <p:cNvSpPr>
            <a:spLocks/>
          </p:cNvSpPr>
          <p:nvPr>
            <p:custDataLst>
              <p:tags r:id="rId293"/>
            </p:custDataLst>
          </p:nvPr>
        </p:nvSpPr>
        <p:spPr bwMode="auto">
          <a:xfrm>
            <a:off x="4289946" y="2291879"/>
            <a:ext cx="25400" cy="58738"/>
          </a:xfrm>
          <a:custGeom>
            <a:avLst/>
            <a:gdLst>
              <a:gd name="T0" fmla="*/ 0 w 60"/>
              <a:gd name="T1" fmla="*/ 2147483647 h 55"/>
              <a:gd name="T2" fmla="*/ 0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0 h 55"/>
              <a:gd name="T36" fmla="*/ 2147483647 w 60"/>
              <a:gd name="T37" fmla="*/ 2147483647 h 55"/>
              <a:gd name="T38" fmla="*/ 2147483647 w 60"/>
              <a:gd name="T39" fmla="*/ 2147483647 h 55"/>
              <a:gd name="T40" fmla="*/ 2147483647 w 60"/>
              <a:gd name="T41" fmla="*/ 2147483647 h 55"/>
              <a:gd name="T42" fmla="*/ 0 w 60"/>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55"/>
              <a:gd name="T68" fmla="*/ 60 w 60"/>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54" name="Freeform 456">
            <a:extLst>
              <a:ext uri="{FF2B5EF4-FFF2-40B4-BE49-F238E27FC236}">
                <a16:creationId xmlns:a16="http://schemas.microsoft.com/office/drawing/2014/main" id="{D3FF6CBA-222D-4D31-AED4-1795515CC0CB}"/>
              </a:ext>
            </a:extLst>
          </p:cNvPr>
          <p:cNvSpPr>
            <a:spLocks/>
          </p:cNvSpPr>
          <p:nvPr>
            <p:custDataLst>
              <p:tags r:id="rId294"/>
            </p:custDataLst>
          </p:nvPr>
        </p:nvSpPr>
        <p:spPr bwMode="auto">
          <a:xfrm>
            <a:off x="4259783" y="2237904"/>
            <a:ext cx="52388" cy="77788"/>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0"/>
              <a:gd name="T181" fmla="*/ 0 h 148"/>
              <a:gd name="T182" fmla="*/ 120 w 120"/>
              <a:gd name="T183" fmla="*/ 148 h 1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55" name="Freeform 457">
            <a:extLst>
              <a:ext uri="{FF2B5EF4-FFF2-40B4-BE49-F238E27FC236}">
                <a16:creationId xmlns:a16="http://schemas.microsoft.com/office/drawing/2014/main" id="{C2B85CFD-EBE3-4FBF-80FE-4FDBA1DCBDA8}"/>
              </a:ext>
            </a:extLst>
          </p:cNvPr>
          <p:cNvSpPr>
            <a:spLocks/>
          </p:cNvSpPr>
          <p:nvPr>
            <p:custDataLst>
              <p:tags r:id="rId295"/>
            </p:custDataLst>
          </p:nvPr>
        </p:nvSpPr>
        <p:spPr bwMode="auto">
          <a:xfrm>
            <a:off x="4691583" y="3042767"/>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1"/>
              <a:gd name="T169" fmla="*/ 0 h 592"/>
              <a:gd name="T170" fmla="*/ 631 w 631"/>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56" name="Freeform 458">
            <a:extLst>
              <a:ext uri="{FF2B5EF4-FFF2-40B4-BE49-F238E27FC236}">
                <a16:creationId xmlns:a16="http://schemas.microsoft.com/office/drawing/2014/main" id="{BB7A5404-D02B-40EF-A756-BF92A2870879}"/>
              </a:ext>
            </a:extLst>
          </p:cNvPr>
          <p:cNvSpPr>
            <a:spLocks/>
          </p:cNvSpPr>
          <p:nvPr>
            <p:custDataLst>
              <p:tags r:id="rId296"/>
            </p:custDataLst>
          </p:nvPr>
        </p:nvSpPr>
        <p:spPr bwMode="auto">
          <a:xfrm>
            <a:off x="4286771" y="2677642"/>
            <a:ext cx="17462"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93"/>
              <a:gd name="T83" fmla="*/ 40 w 40"/>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57" name="Freeform 459">
            <a:extLst>
              <a:ext uri="{FF2B5EF4-FFF2-40B4-BE49-F238E27FC236}">
                <a16:creationId xmlns:a16="http://schemas.microsoft.com/office/drawing/2014/main" id="{BC174914-1874-47C1-9F05-938AB30FE9F8}"/>
              </a:ext>
            </a:extLst>
          </p:cNvPr>
          <p:cNvSpPr>
            <a:spLocks/>
          </p:cNvSpPr>
          <p:nvPr>
            <p:custDataLst>
              <p:tags r:id="rId297"/>
            </p:custDataLst>
          </p:nvPr>
        </p:nvSpPr>
        <p:spPr bwMode="auto">
          <a:xfrm>
            <a:off x="3926408" y="2428404"/>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4"/>
              <a:gd name="T187" fmla="*/ 0 h 518"/>
              <a:gd name="T188" fmla="*/ 664 w 664"/>
              <a:gd name="T189" fmla="*/ 518 h 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58" name="Freeform 460">
            <a:extLst>
              <a:ext uri="{FF2B5EF4-FFF2-40B4-BE49-F238E27FC236}">
                <a16:creationId xmlns:a16="http://schemas.microsoft.com/office/drawing/2014/main" id="{460BEEE9-96A4-467C-B379-58508002D9D5}"/>
              </a:ext>
            </a:extLst>
          </p:cNvPr>
          <p:cNvSpPr>
            <a:spLocks/>
          </p:cNvSpPr>
          <p:nvPr>
            <p:custDataLst>
              <p:tags r:id="rId298"/>
            </p:custDataLst>
          </p:nvPr>
        </p:nvSpPr>
        <p:spPr bwMode="auto">
          <a:xfrm>
            <a:off x="5007496" y="2663354"/>
            <a:ext cx="150812"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2"/>
              <a:gd name="T115" fmla="*/ 0 h 153"/>
              <a:gd name="T116" fmla="*/ 352 w 352"/>
              <a:gd name="T117" fmla="*/ 153 h 15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59" name="Freeform 461">
            <a:extLst>
              <a:ext uri="{FF2B5EF4-FFF2-40B4-BE49-F238E27FC236}">
                <a16:creationId xmlns:a16="http://schemas.microsoft.com/office/drawing/2014/main" id="{51D10F9E-7A89-475F-8D5F-0704FE4C5607}"/>
              </a:ext>
            </a:extLst>
          </p:cNvPr>
          <p:cNvSpPr>
            <a:spLocks/>
          </p:cNvSpPr>
          <p:nvPr>
            <p:custDataLst>
              <p:tags r:id="rId299"/>
            </p:custDataLst>
          </p:nvPr>
        </p:nvSpPr>
        <p:spPr bwMode="auto">
          <a:xfrm>
            <a:off x="4556646" y="2723679"/>
            <a:ext cx="147637" cy="173038"/>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1"/>
              <a:gd name="T145" fmla="*/ 0 h 327"/>
              <a:gd name="T146" fmla="*/ 331 w 331"/>
              <a:gd name="T147" fmla="*/ 327 h 3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60" name="Freeform 462">
            <a:extLst>
              <a:ext uri="{FF2B5EF4-FFF2-40B4-BE49-F238E27FC236}">
                <a16:creationId xmlns:a16="http://schemas.microsoft.com/office/drawing/2014/main" id="{719982D3-0A67-4542-9D07-6D308A87E851}"/>
              </a:ext>
            </a:extLst>
          </p:cNvPr>
          <p:cNvSpPr>
            <a:spLocks/>
          </p:cNvSpPr>
          <p:nvPr>
            <p:custDataLst>
              <p:tags r:id="rId300"/>
            </p:custDataLst>
          </p:nvPr>
        </p:nvSpPr>
        <p:spPr bwMode="auto">
          <a:xfrm>
            <a:off x="4640783" y="2915767"/>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3"/>
              <a:gd name="T79" fmla="*/ 0 h 49"/>
              <a:gd name="T80" fmla="*/ 153 w 153"/>
              <a:gd name="T81" fmla="*/ 49 h 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61" name="Freeform 463">
            <a:extLst>
              <a:ext uri="{FF2B5EF4-FFF2-40B4-BE49-F238E27FC236}">
                <a16:creationId xmlns:a16="http://schemas.microsoft.com/office/drawing/2014/main" id="{C537D87A-57CC-4757-B9C0-446812D21D72}"/>
              </a:ext>
            </a:extLst>
          </p:cNvPr>
          <p:cNvSpPr>
            <a:spLocks/>
          </p:cNvSpPr>
          <p:nvPr>
            <p:custDataLst>
              <p:tags r:id="rId301"/>
            </p:custDataLst>
          </p:nvPr>
        </p:nvSpPr>
        <p:spPr bwMode="auto">
          <a:xfrm>
            <a:off x="3720033" y="3647604"/>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6"/>
              <a:gd name="T181" fmla="*/ 0 h 299"/>
              <a:gd name="T182" fmla="*/ 426 w 426"/>
              <a:gd name="T183" fmla="*/ 299 h 2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62" name="Freeform 464">
            <a:extLst>
              <a:ext uri="{FF2B5EF4-FFF2-40B4-BE49-F238E27FC236}">
                <a16:creationId xmlns:a16="http://schemas.microsoft.com/office/drawing/2014/main" id="{226BC296-4ED5-4F0F-8CA3-87BA4192BF4E}"/>
              </a:ext>
            </a:extLst>
          </p:cNvPr>
          <p:cNvSpPr>
            <a:spLocks/>
          </p:cNvSpPr>
          <p:nvPr>
            <p:custDataLst>
              <p:tags r:id="rId302"/>
            </p:custDataLst>
          </p:nvPr>
        </p:nvSpPr>
        <p:spPr bwMode="auto">
          <a:xfrm>
            <a:off x="5764733" y="2911004"/>
            <a:ext cx="692150" cy="874713"/>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94"/>
              <a:gd name="T172" fmla="*/ 0 h 1670"/>
              <a:gd name="T173" fmla="*/ 1594 w 1594"/>
              <a:gd name="T174" fmla="*/ 1670 h 16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63" name="Freeform 465">
            <a:extLst>
              <a:ext uri="{FF2B5EF4-FFF2-40B4-BE49-F238E27FC236}">
                <a16:creationId xmlns:a16="http://schemas.microsoft.com/office/drawing/2014/main" id="{7EE7102E-913B-43C5-AB2E-3351AEAE4B29}"/>
              </a:ext>
            </a:extLst>
          </p:cNvPr>
          <p:cNvSpPr>
            <a:spLocks/>
          </p:cNvSpPr>
          <p:nvPr>
            <p:custDataLst>
              <p:tags r:id="rId303"/>
            </p:custDataLst>
          </p:nvPr>
        </p:nvSpPr>
        <p:spPr bwMode="auto">
          <a:xfrm>
            <a:off x="3886721" y="3706342"/>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59"/>
              <a:gd name="T175" fmla="*/ 0 h 394"/>
              <a:gd name="T176" fmla="*/ 359 w 359"/>
              <a:gd name="T177" fmla="*/ 394 h 39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64" name="Freeform 466">
            <a:extLst>
              <a:ext uri="{FF2B5EF4-FFF2-40B4-BE49-F238E27FC236}">
                <a16:creationId xmlns:a16="http://schemas.microsoft.com/office/drawing/2014/main" id="{B860B71B-E560-4024-B87A-8457F44C6F58}"/>
              </a:ext>
            </a:extLst>
          </p:cNvPr>
          <p:cNvSpPr>
            <a:spLocks/>
          </p:cNvSpPr>
          <p:nvPr>
            <p:custDataLst>
              <p:tags r:id="rId304"/>
            </p:custDataLst>
          </p:nvPr>
        </p:nvSpPr>
        <p:spPr bwMode="auto">
          <a:xfrm>
            <a:off x="4955108" y="3901604"/>
            <a:ext cx="192088" cy="271463"/>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49"/>
              <a:gd name="T166" fmla="*/ 0 h 523"/>
              <a:gd name="T167" fmla="*/ 449 w 449"/>
              <a:gd name="T168" fmla="*/ 523 h 5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65" name="Freeform 467">
            <a:extLst>
              <a:ext uri="{FF2B5EF4-FFF2-40B4-BE49-F238E27FC236}">
                <a16:creationId xmlns:a16="http://schemas.microsoft.com/office/drawing/2014/main" id="{1364C6DA-C791-43B4-BAB8-D11EA842D73E}"/>
              </a:ext>
            </a:extLst>
          </p:cNvPr>
          <p:cNvSpPr>
            <a:spLocks/>
          </p:cNvSpPr>
          <p:nvPr>
            <p:custDataLst>
              <p:tags r:id="rId305"/>
            </p:custDataLst>
          </p:nvPr>
        </p:nvSpPr>
        <p:spPr bwMode="auto">
          <a:xfrm>
            <a:off x="4937646" y="2987204"/>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6"/>
              <a:gd name="T103" fmla="*/ 0 h 246"/>
              <a:gd name="T104" fmla="*/ 226 w 226"/>
              <a:gd name="T105" fmla="*/ 246 h 2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66" name="Freeform 468">
            <a:extLst>
              <a:ext uri="{FF2B5EF4-FFF2-40B4-BE49-F238E27FC236}">
                <a16:creationId xmlns:a16="http://schemas.microsoft.com/office/drawing/2014/main" id="{F5CE9AEF-F995-40F4-8225-BB541F18F144}"/>
              </a:ext>
            </a:extLst>
          </p:cNvPr>
          <p:cNvSpPr>
            <a:spLocks/>
          </p:cNvSpPr>
          <p:nvPr>
            <p:custDataLst>
              <p:tags r:id="rId306"/>
            </p:custDataLst>
          </p:nvPr>
        </p:nvSpPr>
        <p:spPr bwMode="auto">
          <a:xfrm>
            <a:off x="5236096" y="3090392"/>
            <a:ext cx="22225" cy="55562"/>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81"/>
              <a:gd name="T74" fmla="*/ 60 w 60"/>
              <a:gd name="T75" fmla="*/ 81 h 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FFC00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67" name="Freeform 469">
            <a:extLst>
              <a:ext uri="{FF2B5EF4-FFF2-40B4-BE49-F238E27FC236}">
                <a16:creationId xmlns:a16="http://schemas.microsoft.com/office/drawing/2014/main" id="{6C9AB542-3992-41B4-A7C6-624E3931427C}"/>
              </a:ext>
            </a:extLst>
          </p:cNvPr>
          <p:cNvSpPr>
            <a:spLocks/>
          </p:cNvSpPr>
          <p:nvPr>
            <p:custDataLst>
              <p:tags r:id="rId307"/>
            </p:custDataLst>
          </p:nvPr>
        </p:nvSpPr>
        <p:spPr bwMode="auto">
          <a:xfrm>
            <a:off x="4523308" y="2225204"/>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70"/>
              <a:gd name="T181" fmla="*/ 0 h 129"/>
              <a:gd name="T182" fmla="*/ 370 w 370"/>
              <a:gd name="T183" fmla="*/ 129 h 12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68" name="Freeform 470">
            <a:extLst>
              <a:ext uri="{FF2B5EF4-FFF2-40B4-BE49-F238E27FC236}">
                <a16:creationId xmlns:a16="http://schemas.microsoft.com/office/drawing/2014/main" id="{A224E59F-D9D2-496C-9D6A-F1DD885C23DE}"/>
              </a:ext>
            </a:extLst>
          </p:cNvPr>
          <p:cNvSpPr>
            <a:spLocks/>
          </p:cNvSpPr>
          <p:nvPr>
            <p:custDataLst>
              <p:tags r:id="rId308"/>
            </p:custDataLst>
          </p:nvPr>
        </p:nvSpPr>
        <p:spPr bwMode="auto">
          <a:xfrm>
            <a:off x="4934471" y="2945929"/>
            <a:ext cx="30162"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94"/>
              <a:gd name="T92" fmla="*/ 80 w 80"/>
              <a:gd name="T93" fmla="*/ 94 h 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69" name="Freeform 471">
            <a:extLst>
              <a:ext uri="{FF2B5EF4-FFF2-40B4-BE49-F238E27FC236}">
                <a16:creationId xmlns:a16="http://schemas.microsoft.com/office/drawing/2014/main" id="{94EECA8B-E8C9-4479-9272-512A6F9CEB09}"/>
              </a:ext>
            </a:extLst>
          </p:cNvPr>
          <p:cNvSpPr>
            <a:spLocks/>
          </p:cNvSpPr>
          <p:nvPr>
            <p:custDataLst>
              <p:tags r:id="rId309"/>
            </p:custDataLst>
          </p:nvPr>
        </p:nvSpPr>
        <p:spPr bwMode="auto">
          <a:xfrm>
            <a:off x="4750321" y="4957292"/>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98"/>
              <a:gd name="T125" fmla="*/ 135 w 135"/>
              <a:gd name="T126" fmla="*/ 98 h 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70" name="Freeform 472">
            <a:extLst>
              <a:ext uri="{FF2B5EF4-FFF2-40B4-BE49-F238E27FC236}">
                <a16:creationId xmlns:a16="http://schemas.microsoft.com/office/drawing/2014/main" id="{354C7971-ADDF-40F8-9032-61F51C7A854F}"/>
              </a:ext>
            </a:extLst>
          </p:cNvPr>
          <p:cNvSpPr>
            <a:spLocks/>
          </p:cNvSpPr>
          <p:nvPr>
            <p:custDataLst>
              <p:tags r:id="rId310"/>
            </p:custDataLst>
          </p:nvPr>
        </p:nvSpPr>
        <p:spPr bwMode="auto">
          <a:xfrm>
            <a:off x="4521721" y="2272829"/>
            <a:ext cx="131762" cy="84138"/>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2"/>
              <a:gd name="T187" fmla="*/ 0 h 155"/>
              <a:gd name="T188" fmla="*/ 312 w 312"/>
              <a:gd name="T189" fmla="*/ 155 h 1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71" name="Freeform 473">
            <a:extLst>
              <a:ext uri="{FF2B5EF4-FFF2-40B4-BE49-F238E27FC236}">
                <a16:creationId xmlns:a16="http://schemas.microsoft.com/office/drawing/2014/main" id="{49BB18F5-CBD7-49B3-A560-0F2E6A9068A3}"/>
              </a:ext>
            </a:extLst>
          </p:cNvPr>
          <p:cNvSpPr>
            <a:spLocks/>
          </p:cNvSpPr>
          <p:nvPr>
            <p:custDataLst>
              <p:tags r:id="rId311"/>
            </p:custDataLst>
          </p:nvPr>
        </p:nvSpPr>
        <p:spPr bwMode="auto">
          <a:xfrm>
            <a:off x="4228033" y="2458567"/>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50"/>
              <a:gd name="T47" fmla="*/ 46 w 46"/>
              <a:gd name="T48" fmla="*/ 50 h 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72" name="Freeform 474">
            <a:extLst>
              <a:ext uri="{FF2B5EF4-FFF2-40B4-BE49-F238E27FC236}">
                <a16:creationId xmlns:a16="http://schemas.microsoft.com/office/drawing/2014/main" id="{3E031CDC-0D04-4B77-A6B9-EDE32CC104DB}"/>
              </a:ext>
            </a:extLst>
          </p:cNvPr>
          <p:cNvSpPr>
            <a:spLocks/>
          </p:cNvSpPr>
          <p:nvPr>
            <p:custDataLst>
              <p:tags r:id="rId312"/>
            </p:custDataLst>
          </p:nvPr>
        </p:nvSpPr>
        <p:spPr bwMode="auto">
          <a:xfrm>
            <a:off x="4924946" y="4342929"/>
            <a:ext cx="69850" cy="241300"/>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
              <a:gd name="T154" fmla="*/ 0 h 456"/>
              <a:gd name="T155" fmla="*/ 166 w 166"/>
              <a:gd name="T156" fmla="*/ 456 h 4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73" name="Freeform 475">
            <a:extLst>
              <a:ext uri="{FF2B5EF4-FFF2-40B4-BE49-F238E27FC236}">
                <a16:creationId xmlns:a16="http://schemas.microsoft.com/office/drawing/2014/main" id="{890E5C0E-B3D9-40F3-868B-EE44E954F5E2}"/>
              </a:ext>
            </a:extLst>
          </p:cNvPr>
          <p:cNvSpPr>
            <a:spLocks/>
          </p:cNvSpPr>
          <p:nvPr>
            <p:custDataLst>
              <p:tags r:id="rId313"/>
            </p:custDataLst>
          </p:nvPr>
        </p:nvSpPr>
        <p:spPr bwMode="auto">
          <a:xfrm>
            <a:off x="4416946" y="2914179"/>
            <a:ext cx="14287"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27" y="0"/>
                </a:moveTo>
                <a:lnTo>
                  <a:pt x="27" y="12"/>
                </a:lnTo>
                <a:lnTo>
                  <a:pt x="27" y="19"/>
                </a:lnTo>
                <a:lnTo>
                  <a:pt x="9" y="19"/>
                </a:lnTo>
                <a:lnTo>
                  <a:pt x="0" y="19"/>
                </a:lnTo>
                <a:lnTo>
                  <a:pt x="9" y="12"/>
                </a:lnTo>
                <a:lnTo>
                  <a:pt x="27"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74" name="Freeform 476">
            <a:extLst>
              <a:ext uri="{FF2B5EF4-FFF2-40B4-BE49-F238E27FC236}">
                <a16:creationId xmlns:a16="http://schemas.microsoft.com/office/drawing/2014/main" id="{76764A2F-BD30-4FB6-889E-1067800D2978}"/>
              </a:ext>
            </a:extLst>
          </p:cNvPr>
          <p:cNvSpPr>
            <a:spLocks/>
          </p:cNvSpPr>
          <p:nvPr>
            <p:custDataLst>
              <p:tags r:id="rId314"/>
            </p:custDataLst>
          </p:nvPr>
        </p:nvSpPr>
        <p:spPr bwMode="auto">
          <a:xfrm>
            <a:off x="4736033" y="4535017"/>
            <a:ext cx="188913" cy="217487"/>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8"/>
              <a:gd name="T166" fmla="*/ 0 h 406"/>
              <a:gd name="T167" fmla="*/ 438 w 438"/>
              <a:gd name="T168" fmla="*/ 406 h 4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75" name="Freeform 477">
            <a:extLst>
              <a:ext uri="{FF2B5EF4-FFF2-40B4-BE49-F238E27FC236}">
                <a16:creationId xmlns:a16="http://schemas.microsoft.com/office/drawing/2014/main" id="{0A1001B3-C964-4E83-B78C-33D61FBC4911}"/>
              </a:ext>
            </a:extLst>
          </p:cNvPr>
          <p:cNvSpPr>
            <a:spLocks/>
          </p:cNvSpPr>
          <p:nvPr>
            <p:custDataLst>
              <p:tags r:id="rId315"/>
            </p:custDataLst>
          </p:nvPr>
        </p:nvSpPr>
        <p:spPr bwMode="auto">
          <a:xfrm>
            <a:off x="4648721" y="4311179"/>
            <a:ext cx="293687" cy="300038"/>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78"/>
              <a:gd name="T178" fmla="*/ 0 h 574"/>
              <a:gd name="T179" fmla="*/ 678 w 678"/>
              <a:gd name="T180" fmla="*/ 574 h 5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76" name="Freeform 478">
            <a:extLst>
              <a:ext uri="{FF2B5EF4-FFF2-40B4-BE49-F238E27FC236}">
                <a16:creationId xmlns:a16="http://schemas.microsoft.com/office/drawing/2014/main" id="{4FD4E494-EF4B-4A46-9FF3-77B66780C4B9}"/>
              </a:ext>
            </a:extLst>
          </p:cNvPr>
          <p:cNvSpPr>
            <a:spLocks/>
          </p:cNvSpPr>
          <p:nvPr>
            <p:custDataLst>
              <p:tags r:id="rId316"/>
            </p:custDataLst>
          </p:nvPr>
        </p:nvSpPr>
        <p:spPr bwMode="auto">
          <a:xfrm>
            <a:off x="4385196" y="4584229"/>
            <a:ext cx="350837"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0"/>
              <a:gd name="T157" fmla="*/ 0 h 727"/>
              <a:gd name="T158" fmla="*/ 810 w 810"/>
              <a:gd name="T159" fmla="*/ 727 h 72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77" name="Freeform 479">
            <a:extLst>
              <a:ext uri="{FF2B5EF4-FFF2-40B4-BE49-F238E27FC236}">
                <a16:creationId xmlns:a16="http://schemas.microsoft.com/office/drawing/2014/main" id="{D54AE335-1C94-49B1-B46B-CF4D20BD7537}"/>
              </a:ext>
            </a:extLst>
          </p:cNvPr>
          <p:cNvSpPr>
            <a:spLocks/>
          </p:cNvSpPr>
          <p:nvPr>
            <p:custDataLst>
              <p:tags r:id="rId317"/>
            </p:custDataLst>
          </p:nvPr>
        </p:nvSpPr>
        <p:spPr bwMode="auto">
          <a:xfrm>
            <a:off x="3664471" y="3514254"/>
            <a:ext cx="161925" cy="141288"/>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5"/>
              <a:gd name="T178" fmla="*/ 0 h 271"/>
              <a:gd name="T179" fmla="*/ 365 w 365"/>
              <a:gd name="T180" fmla="*/ 271 h 2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78" name="Freeform 480">
            <a:extLst>
              <a:ext uri="{FF2B5EF4-FFF2-40B4-BE49-F238E27FC236}">
                <a16:creationId xmlns:a16="http://schemas.microsoft.com/office/drawing/2014/main" id="{27D1EA1F-C9B5-465D-ADD9-279D6497E7DD}"/>
              </a:ext>
            </a:extLst>
          </p:cNvPr>
          <p:cNvSpPr>
            <a:spLocks/>
          </p:cNvSpPr>
          <p:nvPr>
            <p:custDataLst>
              <p:tags r:id="rId318"/>
            </p:custDataLst>
          </p:nvPr>
        </p:nvSpPr>
        <p:spPr bwMode="auto">
          <a:xfrm>
            <a:off x="4837633" y="4076229"/>
            <a:ext cx="269875" cy="33496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4"/>
              <a:gd name="T160" fmla="*/ 0 h 640"/>
              <a:gd name="T161" fmla="*/ 624 w 624"/>
              <a:gd name="T162" fmla="*/ 640 h 6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79" name="Freeform 481">
            <a:extLst>
              <a:ext uri="{FF2B5EF4-FFF2-40B4-BE49-F238E27FC236}">
                <a16:creationId xmlns:a16="http://schemas.microsoft.com/office/drawing/2014/main" id="{EA1AD357-DC8C-476D-8F57-775ED5851B40}"/>
              </a:ext>
            </a:extLst>
          </p:cNvPr>
          <p:cNvSpPr>
            <a:spLocks/>
          </p:cNvSpPr>
          <p:nvPr>
            <p:custDataLst>
              <p:tags r:id="rId319"/>
            </p:custDataLst>
          </p:nvPr>
        </p:nvSpPr>
        <p:spPr bwMode="auto">
          <a:xfrm>
            <a:off x="7401446" y="2590329"/>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50"/>
              <a:gd name="T50" fmla="*/ 52 w 52"/>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80" name="Freeform 482">
            <a:extLst>
              <a:ext uri="{FF2B5EF4-FFF2-40B4-BE49-F238E27FC236}">
                <a16:creationId xmlns:a16="http://schemas.microsoft.com/office/drawing/2014/main" id="{42D35C7A-D454-47F5-8F55-31E6D416B3EE}"/>
              </a:ext>
            </a:extLst>
          </p:cNvPr>
          <p:cNvSpPr>
            <a:spLocks/>
          </p:cNvSpPr>
          <p:nvPr>
            <p:custDataLst>
              <p:tags r:id="rId320"/>
            </p:custDataLst>
          </p:nvPr>
        </p:nvSpPr>
        <p:spPr bwMode="auto">
          <a:xfrm>
            <a:off x="7260158" y="2591917"/>
            <a:ext cx="141288" cy="125412"/>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0"/>
              <a:gd name="T178" fmla="*/ 0 h 234"/>
              <a:gd name="T179" fmla="*/ 320 w 320"/>
              <a:gd name="T180" fmla="*/ 234 h 2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81" name="Freeform 483">
            <a:extLst>
              <a:ext uri="{FF2B5EF4-FFF2-40B4-BE49-F238E27FC236}">
                <a16:creationId xmlns:a16="http://schemas.microsoft.com/office/drawing/2014/main" id="{6DF6B66E-80DF-400A-B749-21CB89DCBB4D}"/>
              </a:ext>
            </a:extLst>
          </p:cNvPr>
          <p:cNvSpPr>
            <a:spLocks/>
          </p:cNvSpPr>
          <p:nvPr>
            <p:custDataLst>
              <p:tags r:id="rId321"/>
            </p:custDataLst>
          </p:nvPr>
        </p:nvSpPr>
        <p:spPr bwMode="auto">
          <a:xfrm>
            <a:off x="7229996" y="2945929"/>
            <a:ext cx="52387"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5"/>
              <a:gd name="T127" fmla="*/ 0 h 93"/>
              <a:gd name="T128" fmla="*/ 125 w 125"/>
              <a:gd name="T129" fmla="*/ 93 h 9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82" name="Freeform 484">
            <a:extLst>
              <a:ext uri="{FF2B5EF4-FFF2-40B4-BE49-F238E27FC236}">
                <a16:creationId xmlns:a16="http://schemas.microsoft.com/office/drawing/2014/main" id="{D568BC73-3FD5-459A-BCA5-FBF254F66901}"/>
              </a:ext>
            </a:extLst>
          </p:cNvPr>
          <p:cNvSpPr>
            <a:spLocks/>
          </p:cNvSpPr>
          <p:nvPr>
            <p:custDataLst>
              <p:tags r:id="rId322"/>
            </p:custDataLst>
          </p:nvPr>
        </p:nvSpPr>
        <p:spPr bwMode="auto">
          <a:xfrm>
            <a:off x="7176021" y="2960217"/>
            <a:ext cx="60325" cy="8413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3"/>
              <a:gd name="T166" fmla="*/ 0 h 154"/>
              <a:gd name="T167" fmla="*/ 133 w 133"/>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83" name="Freeform 485">
            <a:extLst>
              <a:ext uri="{FF2B5EF4-FFF2-40B4-BE49-F238E27FC236}">
                <a16:creationId xmlns:a16="http://schemas.microsoft.com/office/drawing/2014/main" id="{9C34B6D9-C90C-4087-A894-4B0F078A700B}"/>
              </a:ext>
            </a:extLst>
          </p:cNvPr>
          <p:cNvSpPr>
            <a:spLocks/>
          </p:cNvSpPr>
          <p:nvPr>
            <p:custDataLst>
              <p:tags r:id="rId323"/>
            </p:custDataLst>
          </p:nvPr>
        </p:nvSpPr>
        <p:spPr bwMode="auto">
          <a:xfrm>
            <a:off x="7264869" y="2737199"/>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5"/>
              <a:gd name="T190" fmla="*/ 0 h 468"/>
              <a:gd name="T191" fmla="*/ 485 w 485"/>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84" name="Freeform 486">
            <a:extLst>
              <a:ext uri="{FF2B5EF4-FFF2-40B4-BE49-F238E27FC236}">
                <a16:creationId xmlns:a16="http://schemas.microsoft.com/office/drawing/2014/main" id="{639302FC-C776-4A9A-BF61-5473EE1D8BE8}"/>
              </a:ext>
            </a:extLst>
          </p:cNvPr>
          <p:cNvSpPr>
            <a:spLocks/>
          </p:cNvSpPr>
          <p:nvPr>
            <p:custDataLst>
              <p:tags r:id="rId324"/>
            </p:custDataLst>
          </p:nvPr>
        </p:nvSpPr>
        <p:spPr bwMode="auto">
          <a:xfrm>
            <a:off x="4775721" y="1612429"/>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85" name="Freeform 487">
            <a:extLst>
              <a:ext uri="{FF2B5EF4-FFF2-40B4-BE49-F238E27FC236}">
                <a16:creationId xmlns:a16="http://schemas.microsoft.com/office/drawing/2014/main" id="{4D59B5D0-6925-47F9-B818-EBD7412C7466}"/>
              </a:ext>
            </a:extLst>
          </p:cNvPr>
          <p:cNvSpPr>
            <a:spLocks/>
          </p:cNvSpPr>
          <p:nvPr>
            <p:custDataLst>
              <p:tags r:id="rId325"/>
            </p:custDataLst>
          </p:nvPr>
        </p:nvSpPr>
        <p:spPr bwMode="auto">
          <a:xfrm>
            <a:off x="4918596" y="1594967"/>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86" name="Freeform 488">
            <a:extLst>
              <a:ext uri="{FF2B5EF4-FFF2-40B4-BE49-F238E27FC236}">
                <a16:creationId xmlns:a16="http://schemas.microsoft.com/office/drawing/2014/main" id="{016F841B-78B9-4299-B063-13752AE4E5A4}"/>
              </a:ext>
            </a:extLst>
          </p:cNvPr>
          <p:cNvSpPr>
            <a:spLocks/>
          </p:cNvSpPr>
          <p:nvPr>
            <p:custDataLst>
              <p:tags r:id="rId326"/>
            </p:custDataLst>
          </p:nvPr>
        </p:nvSpPr>
        <p:spPr bwMode="auto">
          <a:xfrm>
            <a:off x="4955108" y="1602904"/>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87" name="Freeform 489">
            <a:extLst>
              <a:ext uri="{FF2B5EF4-FFF2-40B4-BE49-F238E27FC236}">
                <a16:creationId xmlns:a16="http://schemas.microsoft.com/office/drawing/2014/main" id="{08C0AF3A-1CA0-4FFC-B723-F4B826A0776B}"/>
              </a:ext>
            </a:extLst>
          </p:cNvPr>
          <p:cNvSpPr>
            <a:spLocks/>
          </p:cNvSpPr>
          <p:nvPr>
            <p:custDataLst>
              <p:tags r:id="rId327"/>
            </p:custDataLst>
          </p:nvPr>
        </p:nvSpPr>
        <p:spPr bwMode="auto">
          <a:xfrm>
            <a:off x="5488508" y="1788642"/>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0"/>
              <a:gd name="T82" fmla="*/ 0 h 42"/>
              <a:gd name="T83" fmla="*/ 100 w 100"/>
              <a:gd name="T84" fmla="*/ 42 h 4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88" name="Freeform 490">
            <a:extLst>
              <a:ext uri="{FF2B5EF4-FFF2-40B4-BE49-F238E27FC236}">
                <a16:creationId xmlns:a16="http://schemas.microsoft.com/office/drawing/2014/main" id="{70400458-803F-45C4-9494-4DE272A50964}"/>
              </a:ext>
            </a:extLst>
          </p:cNvPr>
          <p:cNvSpPr>
            <a:spLocks/>
          </p:cNvSpPr>
          <p:nvPr>
            <p:custDataLst>
              <p:tags r:id="rId328"/>
            </p:custDataLst>
          </p:nvPr>
        </p:nvSpPr>
        <p:spPr bwMode="auto">
          <a:xfrm>
            <a:off x="5398021" y="1647354"/>
            <a:ext cx="15875" cy="58738"/>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
              <a:gd name="T32" fmla="*/ 40 w 40"/>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89" name="Freeform 491">
            <a:extLst>
              <a:ext uri="{FF2B5EF4-FFF2-40B4-BE49-F238E27FC236}">
                <a16:creationId xmlns:a16="http://schemas.microsoft.com/office/drawing/2014/main" id="{63F83CCA-F4E7-42E6-9956-4D68A6427708}"/>
              </a:ext>
            </a:extLst>
          </p:cNvPr>
          <p:cNvSpPr>
            <a:spLocks/>
          </p:cNvSpPr>
          <p:nvPr>
            <p:custDataLst>
              <p:tags r:id="rId329"/>
            </p:custDataLst>
          </p:nvPr>
        </p:nvSpPr>
        <p:spPr bwMode="auto">
          <a:xfrm>
            <a:off x="5420246" y="1606079"/>
            <a:ext cx="14287"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1"/>
              <a:gd name="T35" fmla="*/ 33 w 33"/>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90" name="Freeform 492">
            <a:extLst>
              <a:ext uri="{FF2B5EF4-FFF2-40B4-BE49-F238E27FC236}">
                <a16:creationId xmlns:a16="http://schemas.microsoft.com/office/drawing/2014/main" id="{5F215560-2586-46D1-9D00-E11C52ED0309}"/>
              </a:ext>
            </a:extLst>
          </p:cNvPr>
          <p:cNvSpPr>
            <a:spLocks/>
          </p:cNvSpPr>
          <p:nvPr>
            <p:custDataLst>
              <p:tags r:id="rId330"/>
            </p:custDataLst>
          </p:nvPr>
        </p:nvSpPr>
        <p:spPr bwMode="auto">
          <a:xfrm>
            <a:off x="5564708" y="1721967"/>
            <a:ext cx="17463"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
              <a:gd name="T37" fmla="*/ 0 h 43"/>
              <a:gd name="T38" fmla="*/ 41 w 4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91" name="Freeform 493">
            <a:extLst>
              <a:ext uri="{FF2B5EF4-FFF2-40B4-BE49-F238E27FC236}">
                <a16:creationId xmlns:a16="http://schemas.microsoft.com/office/drawing/2014/main" id="{7B29FC2F-464D-41E8-B9F3-3A3DDF008797}"/>
              </a:ext>
            </a:extLst>
          </p:cNvPr>
          <p:cNvSpPr>
            <a:spLocks/>
          </p:cNvSpPr>
          <p:nvPr>
            <p:custDataLst>
              <p:tags r:id="rId331"/>
            </p:custDataLst>
          </p:nvPr>
        </p:nvSpPr>
        <p:spPr bwMode="auto">
          <a:xfrm>
            <a:off x="5618683" y="1606079"/>
            <a:ext cx="93663"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13"/>
              <a:gd name="T118" fmla="*/ 0 h 62"/>
              <a:gd name="T119" fmla="*/ 213 w 213"/>
              <a:gd name="T120" fmla="*/ 62 h 6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92" name="Freeform 494">
            <a:extLst>
              <a:ext uri="{FF2B5EF4-FFF2-40B4-BE49-F238E27FC236}">
                <a16:creationId xmlns:a16="http://schemas.microsoft.com/office/drawing/2014/main" id="{9D486433-30C7-4F3D-B7BF-58D3AE69A2A0}"/>
              </a:ext>
            </a:extLst>
          </p:cNvPr>
          <p:cNvSpPr>
            <a:spLocks/>
          </p:cNvSpPr>
          <p:nvPr>
            <p:custDataLst>
              <p:tags r:id="rId332"/>
            </p:custDataLst>
          </p:nvPr>
        </p:nvSpPr>
        <p:spPr bwMode="auto">
          <a:xfrm>
            <a:off x="5679008" y="1631479"/>
            <a:ext cx="103188"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
              <a:gd name="T163" fmla="*/ 0 h 56"/>
              <a:gd name="T164" fmla="*/ 239 w 239"/>
              <a:gd name="T165" fmla="*/ 56 h 5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93" name="Freeform 495">
            <a:extLst>
              <a:ext uri="{FF2B5EF4-FFF2-40B4-BE49-F238E27FC236}">
                <a16:creationId xmlns:a16="http://schemas.microsoft.com/office/drawing/2014/main" id="{5737D7F0-0512-42FA-A7F8-F26F28483279}"/>
              </a:ext>
            </a:extLst>
          </p:cNvPr>
          <p:cNvSpPr>
            <a:spLocks/>
          </p:cNvSpPr>
          <p:nvPr>
            <p:custDataLst>
              <p:tags r:id="rId333"/>
            </p:custDataLst>
          </p:nvPr>
        </p:nvSpPr>
        <p:spPr bwMode="auto">
          <a:xfrm>
            <a:off x="5796483" y="1645767"/>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7"/>
              <a:gd name="T121" fmla="*/ 0 h 80"/>
              <a:gd name="T122" fmla="*/ 187 w 187"/>
              <a:gd name="T123" fmla="*/ 80 h 8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94" name="Freeform 496">
            <a:extLst>
              <a:ext uri="{FF2B5EF4-FFF2-40B4-BE49-F238E27FC236}">
                <a16:creationId xmlns:a16="http://schemas.microsoft.com/office/drawing/2014/main" id="{39953CBC-0AED-4B6A-9B18-294BE8C4BE68}"/>
              </a:ext>
            </a:extLst>
          </p:cNvPr>
          <p:cNvSpPr>
            <a:spLocks/>
          </p:cNvSpPr>
          <p:nvPr>
            <p:custDataLst>
              <p:tags r:id="rId334"/>
            </p:custDataLst>
          </p:nvPr>
        </p:nvSpPr>
        <p:spPr bwMode="auto">
          <a:xfrm>
            <a:off x="6323533" y="1771179"/>
            <a:ext cx="79375" cy="58738"/>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3"/>
              <a:gd name="T103" fmla="*/ 0 h 73"/>
              <a:gd name="T104" fmla="*/ 183 w 18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95" name="Freeform 497">
            <a:extLst>
              <a:ext uri="{FF2B5EF4-FFF2-40B4-BE49-F238E27FC236}">
                <a16:creationId xmlns:a16="http://schemas.microsoft.com/office/drawing/2014/main" id="{34E47F56-3F99-4F80-991C-4B98F67A215D}"/>
              </a:ext>
            </a:extLst>
          </p:cNvPr>
          <p:cNvSpPr>
            <a:spLocks/>
          </p:cNvSpPr>
          <p:nvPr>
            <p:custDataLst>
              <p:tags r:id="rId335"/>
            </p:custDataLst>
          </p:nvPr>
        </p:nvSpPr>
        <p:spPr bwMode="auto">
          <a:xfrm>
            <a:off x="6390208" y="1788642"/>
            <a:ext cx="33338"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
              <a:gd name="T76" fmla="*/ 0 h 42"/>
              <a:gd name="T77" fmla="*/ 79 w 79"/>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96" name="Freeform 498">
            <a:extLst>
              <a:ext uri="{FF2B5EF4-FFF2-40B4-BE49-F238E27FC236}">
                <a16:creationId xmlns:a16="http://schemas.microsoft.com/office/drawing/2014/main" id="{995175D4-7F5B-42EB-9133-7B1DF9EFED0F}"/>
              </a:ext>
            </a:extLst>
          </p:cNvPr>
          <p:cNvSpPr>
            <a:spLocks/>
          </p:cNvSpPr>
          <p:nvPr>
            <p:custDataLst>
              <p:tags r:id="rId336"/>
            </p:custDataLst>
          </p:nvPr>
        </p:nvSpPr>
        <p:spPr bwMode="auto">
          <a:xfrm>
            <a:off x="6420371" y="1799754"/>
            <a:ext cx="52387" cy="5873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
              <a:gd name="T106" fmla="*/ 0 h 52"/>
              <a:gd name="T107" fmla="*/ 113 w 113"/>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97" name="Freeform 499">
            <a:extLst>
              <a:ext uri="{FF2B5EF4-FFF2-40B4-BE49-F238E27FC236}">
                <a16:creationId xmlns:a16="http://schemas.microsoft.com/office/drawing/2014/main" id="{00B520D0-D2D9-4387-8F85-F61CB432F3D8}"/>
              </a:ext>
            </a:extLst>
          </p:cNvPr>
          <p:cNvSpPr>
            <a:spLocks/>
          </p:cNvSpPr>
          <p:nvPr>
            <p:custDataLst>
              <p:tags r:id="rId337"/>
            </p:custDataLst>
          </p:nvPr>
        </p:nvSpPr>
        <p:spPr bwMode="auto">
          <a:xfrm>
            <a:off x="6191771" y="1772767"/>
            <a:ext cx="61912" cy="58737"/>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9"/>
              <a:gd name="T67" fmla="*/ 0 h 40"/>
              <a:gd name="T68" fmla="*/ 139 w 139"/>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98" name="Freeform 500">
            <a:extLst>
              <a:ext uri="{FF2B5EF4-FFF2-40B4-BE49-F238E27FC236}">
                <a16:creationId xmlns:a16="http://schemas.microsoft.com/office/drawing/2014/main" id="{6328A7E6-CE4C-4DE7-80CF-52DB5C663120}"/>
              </a:ext>
            </a:extLst>
          </p:cNvPr>
          <p:cNvSpPr>
            <a:spLocks/>
          </p:cNvSpPr>
          <p:nvPr>
            <p:custDataLst>
              <p:tags r:id="rId338"/>
            </p:custDataLst>
          </p:nvPr>
        </p:nvSpPr>
        <p:spPr bwMode="auto">
          <a:xfrm>
            <a:off x="6491808" y="1714029"/>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5"/>
              <a:gd name="T97" fmla="*/ 0 h 71"/>
              <a:gd name="T98" fmla="*/ 325 w 325"/>
              <a:gd name="T99" fmla="*/ 71 h 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599" name="Freeform 501">
            <a:extLst>
              <a:ext uri="{FF2B5EF4-FFF2-40B4-BE49-F238E27FC236}">
                <a16:creationId xmlns:a16="http://schemas.microsoft.com/office/drawing/2014/main" id="{1C45767D-9123-41D9-A436-7AF76C1B5976}"/>
              </a:ext>
            </a:extLst>
          </p:cNvPr>
          <p:cNvSpPr>
            <a:spLocks/>
          </p:cNvSpPr>
          <p:nvPr>
            <p:custDataLst>
              <p:tags r:id="rId339"/>
            </p:custDataLst>
          </p:nvPr>
        </p:nvSpPr>
        <p:spPr bwMode="auto">
          <a:xfrm>
            <a:off x="6652146" y="1721967"/>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0"/>
              <a:gd name="T172" fmla="*/ 0 h 72"/>
              <a:gd name="T173" fmla="*/ 220 w 220"/>
              <a:gd name="T174" fmla="*/ 72 h 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00" name="Freeform 502">
            <a:extLst>
              <a:ext uri="{FF2B5EF4-FFF2-40B4-BE49-F238E27FC236}">
                <a16:creationId xmlns:a16="http://schemas.microsoft.com/office/drawing/2014/main" id="{90F63724-E053-4F4A-AA53-076A17D2BBDC}"/>
              </a:ext>
            </a:extLst>
          </p:cNvPr>
          <p:cNvSpPr>
            <a:spLocks/>
          </p:cNvSpPr>
          <p:nvPr>
            <p:custDataLst>
              <p:tags r:id="rId340"/>
            </p:custDataLst>
          </p:nvPr>
        </p:nvSpPr>
        <p:spPr bwMode="auto">
          <a:xfrm>
            <a:off x="6612458" y="1769592"/>
            <a:ext cx="63500" cy="58737"/>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6"/>
              <a:gd name="T97" fmla="*/ 0 h 30"/>
              <a:gd name="T98" fmla="*/ 146 w 146"/>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01" name="Freeform 503">
            <a:extLst>
              <a:ext uri="{FF2B5EF4-FFF2-40B4-BE49-F238E27FC236}">
                <a16:creationId xmlns:a16="http://schemas.microsoft.com/office/drawing/2014/main" id="{E70E48EC-761B-4965-8E6C-14632D2229CD}"/>
              </a:ext>
            </a:extLst>
          </p:cNvPr>
          <p:cNvSpPr>
            <a:spLocks/>
          </p:cNvSpPr>
          <p:nvPr>
            <p:custDataLst>
              <p:tags r:id="rId341"/>
            </p:custDataLst>
          </p:nvPr>
        </p:nvSpPr>
        <p:spPr bwMode="auto">
          <a:xfrm>
            <a:off x="6591821" y="1766417"/>
            <a:ext cx="20637" cy="58737"/>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9"/>
              <a:gd name="T41" fmla="*/ 53 w 53"/>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02" name="Line 504">
            <a:extLst>
              <a:ext uri="{FF2B5EF4-FFF2-40B4-BE49-F238E27FC236}">
                <a16:creationId xmlns:a16="http://schemas.microsoft.com/office/drawing/2014/main" id="{4824676D-8656-46A9-AE3D-63DB2CFC8531}"/>
              </a:ext>
            </a:extLst>
          </p:cNvPr>
          <p:cNvSpPr>
            <a:spLocks noChangeShapeType="1"/>
          </p:cNvSpPr>
          <p:nvPr>
            <p:custDataLst>
              <p:tags r:id="rId342"/>
            </p:custDataLst>
          </p:nvPr>
        </p:nvSpPr>
        <p:spPr bwMode="auto">
          <a:xfrm flipV="1">
            <a:off x="6593408" y="1764829"/>
            <a:ext cx="0" cy="1588"/>
          </a:xfrm>
          <a:prstGeom prst="line">
            <a:avLst/>
          </a:prstGeom>
          <a:no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03" name="Freeform 505">
            <a:extLst>
              <a:ext uri="{FF2B5EF4-FFF2-40B4-BE49-F238E27FC236}">
                <a16:creationId xmlns:a16="http://schemas.microsoft.com/office/drawing/2014/main" id="{C2FCD857-CDEF-4E49-9C45-E86847909115}"/>
              </a:ext>
            </a:extLst>
          </p:cNvPr>
          <p:cNvSpPr>
            <a:spLocks/>
          </p:cNvSpPr>
          <p:nvPr>
            <p:custDataLst>
              <p:tags r:id="rId343"/>
            </p:custDataLst>
          </p:nvPr>
        </p:nvSpPr>
        <p:spPr bwMode="auto">
          <a:xfrm>
            <a:off x="5763146" y="1693392"/>
            <a:ext cx="11112" cy="55562"/>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25"/>
              <a:gd name="T35" fmla="*/ 26 w 26"/>
              <a:gd name="T36" fmla="*/ 25 h 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04" name="Freeform 506">
            <a:extLst>
              <a:ext uri="{FF2B5EF4-FFF2-40B4-BE49-F238E27FC236}">
                <a16:creationId xmlns:a16="http://schemas.microsoft.com/office/drawing/2014/main" id="{E4E5A7DA-892F-4C22-9CC9-92F6B379C58D}"/>
              </a:ext>
            </a:extLst>
          </p:cNvPr>
          <p:cNvSpPr>
            <a:spLocks/>
          </p:cNvSpPr>
          <p:nvPr>
            <p:custDataLst>
              <p:tags r:id="rId344"/>
            </p:custDataLst>
          </p:nvPr>
        </p:nvSpPr>
        <p:spPr bwMode="auto">
          <a:xfrm>
            <a:off x="6512446" y="1764829"/>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5"/>
              <a:gd name="T32" fmla="*/ 33 w 33"/>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05" name="Freeform 507">
            <a:extLst>
              <a:ext uri="{FF2B5EF4-FFF2-40B4-BE49-F238E27FC236}">
                <a16:creationId xmlns:a16="http://schemas.microsoft.com/office/drawing/2014/main" id="{1BDFD4F4-84B6-4197-8FD1-35D51094CAF9}"/>
              </a:ext>
            </a:extLst>
          </p:cNvPr>
          <p:cNvSpPr>
            <a:spLocks/>
          </p:cNvSpPr>
          <p:nvPr>
            <p:custDataLst>
              <p:tags r:id="rId345"/>
            </p:custDataLst>
          </p:nvPr>
        </p:nvSpPr>
        <p:spPr bwMode="auto">
          <a:xfrm>
            <a:off x="6466408" y="1728317"/>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0"/>
                </a:moveTo>
                <a:lnTo>
                  <a:pt x="13" y="18"/>
                </a:lnTo>
                <a:lnTo>
                  <a:pt x="16" y="11"/>
                </a:lnTo>
                <a:lnTo>
                  <a:pt x="20" y="0"/>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06" name="Freeform 508">
            <a:extLst>
              <a:ext uri="{FF2B5EF4-FFF2-40B4-BE49-F238E27FC236}">
                <a16:creationId xmlns:a16="http://schemas.microsoft.com/office/drawing/2014/main" id="{2503216A-4C90-43EC-8D4C-D01DAF2C9056}"/>
              </a:ext>
            </a:extLst>
          </p:cNvPr>
          <p:cNvSpPr>
            <a:spLocks/>
          </p:cNvSpPr>
          <p:nvPr>
            <p:custDataLst>
              <p:tags r:id="rId346"/>
            </p:custDataLst>
          </p:nvPr>
        </p:nvSpPr>
        <p:spPr bwMode="auto">
          <a:xfrm>
            <a:off x="6966471" y="2298229"/>
            <a:ext cx="12700" cy="58738"/>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31"/>
              <a:gd name="T47" fmla="*/ 33 w 33"/>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07" name="Freeform 509">
            <a:extLst>
              <a:ext uri="{FF2B5EF4-FFF2-40B4-BE49-F238E27FC236}">
                <a16:creationId xmlns:a16="http://schemas.microsoft.com/office/drawing/2014/main" id="{2DB0787D-9416-4203-907E-1DDB5E2300D6}"/>
              </a:ext>
            </a:extLst>
          </p:cNvPr>
          <p:cNvSpPr>
            <a:spLocks/>
          </p:cNvSpPr>
          <p:nvPr>
            <p:custDataLst>
              <p:tags r:id="rId347"/>
            </p:custDataLst>
          </p:nvPr>
        </p:nvSpPr>
        <p:spPr bwMode="auto">
          <a:xfrm>
            <a:off x="7260158" y="1820392"/>
            <a:ext cx="55563" cy="58737"/>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56"/>
              <a:gd name="T113" fmla="*/ 129 w 129"/>
              <a:gd name="T114" fmla="*/ 56 h 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08" name="Freeform 510">
            <a:extLst>
              <a:ext uri="{FF2B5EF4-FFF2-40B4-BE49-F238E27FC236}">
                <a16:creationId xmlns:a16="http://schemas.microsoft.com/office/drawing/2014/main" id="{C2B04BF2-9BCE-4270-AA9E-F73531C9C08D}"/>
              </a:ext>
            </a:extLst>
          </p:cNvPr>
          <p:cNvSpPr>
            <a:spLocks/>
          </p:cNvSpPr>
          <p:nvPr>
            <p:custDataLst>
              <p:tags r:id="rId348"/>
            </p:custDataLst>
          </p:nvPr>
        </p:nvSpPr>
        <p:spPr bwMode="auto">
          <a:xfrm>
            <a:off x="7396683" y="2172817"/>
            <a:ext cx="14288"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2"/>
              <a:gd name="T32" fmla="*/ 41 w 41"/>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09" name="Freeform 511">
            <a:extLst>
              <a:ext uri="{FF2B5EF4-FFF2-40B4-BE49-F238E27FC236}">
                <a16:creationId xmlns:a16="http://schemas.microsoft.com/office/drawing/2014/main" id="{6FBB7188-F279-4E93-ACA6-45698E28E462}"/>
              </a:ext>
            </a:extLst>
          </p:cNvPr>
          <p:cNvSpPr>
            <a:spLocks/>
          </p:cNvSpPr>
          <p:nvPr>
            <p:custDataLst>
              <p:tags r:id="rId349"/>
            </p:custDataLst>
          </p:nvPr>
        </p:nvSpPr>
        <p:spPr bwMode="auto">
          <a:xfrm>
            <a:off x="7545908" y="2285529"/>
            <a:ext cx="42863"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39"/>
              <a:gd name="T68" fmla="*/ 93 w 93"/>
              <a:gd name="T69" fmla="*/ 39 h 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10" name="Freeform 512">
            <a:extLst>
              <a:ext uri="{FF2B5EF4-FFF2-40B4-BE49-F238E27FC236}">
                <a16:creationId xmlns:a16="http://schemas.microsoft.com/office/drawing/2014/main" id="{B251ECBF-B068-4F0E-9684-BD836F126ACB}"/>
              </a:ext>
            </a:extLst>
          </p:cNvPr>
          <p:cNvSpPr>
            <a:spLocks/>
          </p:cNvSpPr>
          <p:nvPr>
            <p:custDataLst>
              <p:tags r:id="rId350"/>
            </p:custDataLst>
          </p:nvPr>
        </p:nvSpPr>
        <p:spPr bwMode="auto">
          <a:xfrm>
            <a:off x="7596708" y="2301404"/>
            <a:ext cx="19050" cy="58738"/>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19"/>
              <a:gd name="T38" fmla="*/ 39 w 39"/>
              <a:gd name="T39" fmla="*/ 19 h 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11" name="Freeform 513">
            <a:extLst>
              <a:ext uri="{FF2B5EF4-FFF2-40B4-BE49-F238E27FC236}">
                <a16:creationId xmlns:a16="http://schemas.microsoft.com/office/drawing/2014/main" id="{FECE5BDA-61DA-4083-9CDE-FB735D7E78D8}"/>
              </a:ext>
            </a:extLst>
          </p:cNvPr>
          <p:cNvSpPr>
            <a:spLocks/>
          </p:cNvSpPr>
          <p:nvPr>
            <p:custDataLst>
              <p:tags r:id="rId351"/>
            </p:custDataLst>
          </p:nvPr>
        </p:nvSpPr>
        <p:spPr bwMode="auto">
          <a:xfrm>
            <a:off x="7461771" y="2428404"/>
            <a:ext cx="14287"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6"/>
              <a:gd name="T47" fmla="*/ 26 w 26"/>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12" name="Freeform 514">
            <a:extLst>
              <a:ext uri="{FF2B5EF4-FFF2-40B4-BE49-F238E27FC236}">
                <a16:creationId xmlns:a16="http://schemas.microsoft.com/office/drawing/2014/main" id="{F902B4D8-1605-4554-802D-9158529A262D}"/>
              </a:ext>
            </a:extLst>
          </p:cNvPr>
          <p:cNvSpPr>
            <a:spLocks/>
          </p:cNvSpPr>
          <p:nvPr>
            <p:custDataLst>
              <p:tags r:id="rId352"/>
            </p:custDataLst>
          </p:nvPr>
        </p:nvSpPr>
        <p:spPr bwMode="auto">
          <a:xfrm>
            <a:off x="7472883" y="2456979"/>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 name="T15" fmla="*/ 0 w 6"/>
              <a:gd name="T16" fmla="*/ 0 h 37"/>
              <a:gd name="T17" fmla="*/ 6 w 6"/>
              <a:gd name="T18" fmla="*/ 37 h 37"/>
            </a:gdLst>
            <a:ahLst/>
            <a:cxnLst>
              <a:cxn ang="T10">
                <a:pos x="T0" y="T1"/>
              </a:cxn>
              <a:cxn ang="T11">
                <a:pos x="T2" y="T3"/>
              </a:cxn>
              <a:cxn ang="T12">
                <a:pos x="T4" y="T5"/>
              </a:cxn>
              <a:cxn ang="T13">
                <a:pos x="T6" y="T7"/>
              </a:cxn>
              <a:cxn ang="T14">
                <a:pos x="T8" y="T9"/>
              </a:cxn>
            </a:cxnLst>
            <a:rect l="T15" t="T16" r="T17" b="T18"/>
            <a:pathLst>
              <a:path w="6" h="37">
                <a:moveTo>
                  <a:pt x="0" y="37"/>
                </a:moveTo>
                <a:lnTo>
                  <a:pt x="0" y="0"/>
                </a:lnTo>
                <a:lnTo>
                  <a:pt x="6" y="0"/>
                </a:lnTo>
                <a:lnTo>
                  <a:pt x="6" y="31"/>
                </a:lnTo>
                <a:lnTo>
                  <a:pt x="0" y="3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13" name="Freeform 515">
            <a:extLst>
              <a:ext uri="{FF2B5EF4-FFF2-40B4-BE49-F238E27FC236}">
                <a16:creationId xmlns:a16="http://schemas.microsoft.com/office/drawing/2014/main" id="{512FD875-723E-4EB7-8D3A-95A3ADC053D0}"/>
              </a:ext>
            </a:extLst>
          </p:cNvPr>
          <p:cNvSpPr>
            <a:spLocks/>
          </p:cNvSpPr>
          <p:nvPr>
            <p:custDataLst>
              <p:tags r:id="rId353"/>
            </p:custDataLst>
          </p:nvPr>
        </p:nvSpPr>
        <p:spPr bwMode="auto">
          <a:xfrm>
            <a:off x="7460183" y="2539529"/>
            <a:ext cx="9525" cy="55563"/>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
              <a:gd name="T61" fmla="*/ 0 h 43"/>
              <a:gd name="T62" fmla="*/ 20 w 20"/>
              <a:gd name="T63" fmla="*/ 43 h 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14" name="Freeform 516">
            <a:extLst>
              <a:ext uri="{FF2B5EF4-FFF2-40B4-BE49-F238E27FC236}">
                <a16:creationId xmlns:a16="http://schemas.microsoft.com/office/drawing/2014/main" id="{F1884F0A-8EC6-4EEC-B0FB-628C8DF6F17F}"/>
              </a:ext>
            </a:extLst>
          </p:cNvPr>
          <p:cNvSpPr>
            <a:spLocks/>
          </p:cNvSpPr>
          <p:nvPr>
            <p:custDataLst>
              <p:tags r:id="rId354"/>
            </p:custDataLst>
          </p:nvPr>
        </p:nvSpPr>
        <p:spPr bwMode="auto">
          <a:xfrm>
            <a:off x="7437958" y="2574454"/>
            <a:ext cx="0" cy="58738"/>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 name="T10" fmla="*/ 0 h 30"/>
              <a:gd name="T11" fmla="*/ 30 h 30"/>
            </a:gdLst>
            <a:ahLst/>
            <a:cxnLst>
              <a:cxn ang="T5">
                <a:pos x="0" y="T0"/>
              </a:cxn>
              <a:cxn ang="T6">
                <a:pos x="0" y="T1"/>
              </a:cxn>
              <a:cxn ang="T7">
                <a:pos x="0" y="T2"/>
              </a:cxn>
              <a:cxn ang="T8">
                <a:pos x="0" y="T3"/>
              </a:cxn>
              <a:cxn ang="T9">
                <a:pos x="0" y="T4"/>
              </a:cxn>
            </a:cxnLst>
            <a:rect l="0" t="T10" r="0" b="T11"/>
            <a:pathLst>
              <a:path h="30">
                <a:moveTo>
                  <a:pt x="0" y="30"/>
                </a:moveTo>
                <a:lnTo>
                  <a:pt x="0" y="25"/>
                </a:lnTo>
                <a:lnTo>
                  <a:pt x="0" y="18"/>
                </a:lnTo>
                <a:lnTo>
                  <a:pt x="0" y="9"/>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15" name="Freeform 517">
            <a:extLst>
              <a:ext uri="{FF2B5EF4-FFF2-40B4-BE49-F238E27FC236}">
                <a16:creationId xmlns:a16="http://schemas.microsoft.com/office/drawing/2014/main" id="{89519691-7A89-4C1C-8C9D-C4083FFA6023}"/>
              </a:ext>
            </a:extLst>
          </p:cNvPr>
          <p:cNvSpPr>
            <a:spLocks/>
          </p:cNvSpPr>
          <p:nvPr>
            <p:custDataLst>
              <p:tags r:id="rId355"/>
            </p:custDataLst>
          </p:nvPr>
        </p:nvSpPr>
        <p:spPr bwMode="auto">
          <a:xfrm>
            <a:off x="7437958" y="2574454"/>
            <a:ext cx="7938" cy="58738"/>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 name="T9" fmla="*/ 0 w 20"/>
              <a:gd name="T10" fmla="*/ 0 h 24"/>
              <a:gd name="T11" fmla="*/ 20 w 20"/>
              <a:gd name="T12" fmla="*/ 24 h 24"/>
            </a:gdLst>
            <a:ahLst/>
            <a:cxnLst>
              <a:cxn ang="T6">
                <a:pos x="T0" y="T1"/>
              </a:cxn>
              <a:cxn ang="T7">
                <a:pos x="T2" y="T3"/>
              </a:cxn>
              <a:cxn ang="T8">
                <a:pos x="T4" y="T5"/>
              </a:cxn>
            </a:cxnLst>
            <a:rect l="T9" t="T10" r="T11" b="T12"/>
            <a:pathLst>
              <a:path w="20" h="24">
                <a:moveTo>
                  <a:pt x="0" y="0"/>
                </a:moveTo>
                <a:lnTo>
                  <a:pt x="20" y="0"/>
                </a:lnTo>
                <a:lnTo>
                  <a:pt x="0" y="2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16" name="Freeform 518">
            <a:extLst>
              <a:ext uri="{FF2B5EF4-FFF2-40B4-BE49-F238E27FC236}">
                <a16:creationId xmlns:a16="http://schemas.microsoft.com/office/drawing/2014/main" id="{A764B7A3-5C70-4852-B0F1-122AE3F44F9C}"/>
              </a:ext>
            </a:extLst>
          </p:cNvPr>
          <p:cNvSpPr>
            <a:spLocks/>
          </p:cNvSpPr>
          <p:nvPr>
            <p:custDataLst>
              <p:tags r:id="rId356"/>
            </p:custDataLst>
          </p:nvPr>
        </p:nvSpPr>
        <p:spPr bwMode="auto">
          <a:xfrm>
            <a:off x="7191896" y="2161704"/>
            <a:ext cx="17462"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19"/>
              <a:gd name="T53" fmla="*/ 46 w 46"/>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17" name="Freeform 519">
            <a:extLst>
              <a:ext uri="{FF2B5EF4-FFF2-40B4-BE49-F238E27FC236}">
                <a16:creationId xmlns:a16="http://schemas.microsoft.com/office/drawing/2014/main" id="{8DBFB00E-F28D-47C7-89D6-C3F6C533CA4E}"/>
              </a:ext>
            </a:extLst>
          </p:cNvPr>
          <p:cNvSpPr>
            <a:spLocks/>
          </p:cNvSpPr>
          <p:nvPr>
            <p:custDataLst>
              <p:tags r:id="rId357"/>
            </p:custDataLst>
          </p:nvPr>
        </p:nvSpPr>
        <p:spPr bwMode="auto">
          <a:xfrm>
            <a:off x="4507433" y="2301404"/>
            <a:ext cx="47625" cy="58738"/>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55"/>
              <a:gd name="T35" fmla="*/ 100 w 10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FFC00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18" name="Freeform 520">
            <a:extLst>
              <a:ext uri="{FF2B5EF4-FFF2-40B4-BE49-F238E27FC236}">
                <a16:creationId xmlns:a16="http://schemas.microsoft.com/office/drawing/2014/main" id="{9C004389-0031-487F-BA60-3EF30AD1963A}"/>
              </a:ext>
            </a:extLst>
          </p:cNvPr>
          <p:cNvSpPr>
            <a:spLocks/>
          </p:cNvSpPr>
          <p:nvPr>
            <p:custDataLst>
              <p:tags r:id="rId358"/>
            </p:custDataLst>
          </p:nvPr>
        </p:nvSpPr>
        <p:spPr bwMode="auto">
          <a:xfrm>
            <a:off x="4956696" y="1893417"/>
            <a:ext cx="42862" cy="58737"/>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51"/>
              <a:gd name="T119" fmla="*/ 99 w 99"/>
              <a:gd name="T120" fmla="*/ 51 h 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19" name="Freeform 521">
            <a:extLst>
              <a:ext uri="{FF2B5EF4-FFF2-40B4-BE49-F238E27FC236}">
                <a16:creationId xmlns:a16="http://schemas.microsoft.com/office/drawing/2014/main" id="{B8F3CE1A-20E5-425F-87A3-61CB472ECEF0}"/>
              </a:ext>
            </a:extLst>
          </p:cNvPr>
          <p:cNvSpPr>
            <a:spLocks/>
          </p:cNvSpPr>
          <p:nvPr>
            <p:custDataLst>
              <p:tags r:id="rId359"/>
            </p:custDataLst>
          </p:nvPr>
        </p:nvSpPr>
        <p:spPr bwMode="auto">
          <a:xfrm>
            <a:off x="4991621" y="1706092"/>
            <a:ext cx="228600" cy="163512"/>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5"/>
              <a:gd name="T169" fmla="*/ 0 h 311"/>
              <a:gd name="T170" fmla="*/ 525 w 525"/>
              <a:gd name="T171" fmla="*/ 311 h 3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20" name="Freeform 522">
            <a:extLst>
              <a:ext uri="{FF2B5EF4-FFF2-40B4-BE49-F238E27FC236}">
                <a16:creationId xmlns:a16="http://schemas.microsoft.com/office/drawing/2014/main" id="{5E8AC1A0-EC24-4F00-BB79-0BD35EF521C0}"/>
              </a:ext>
            </a:extLst>
          </p:cNvPr>
          <p:cNvSpPr>
            <a:spLocks/>
          </p:cNvSpPr>
          <p:nvPr>
            <p:custDataLst>
              <p:tags r:id="rId360"/>
            </p:custDataLst>
          </p:nvPr>
        </p:nvSpPr>
        <p:spPr bwMode="auto">
          <a:xfrm>
            <a:off x="4783658" y="2017242"/>
            <a:ext cx="31750" cy="55562"/>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
              <a:gd name="T94" fmla="*/ 0 h 38"/>
              <a:gd name="T95" fmla="*/ 79 w 79"/>
              <a:gd name="T96" fmla="*/ 38 h 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21" name="Freeform 523">
            <a:extLst>
              <a:ext uri="{FF2B5EF4-FFF2-40B4-BE49-F238E27FC236}">
                <a16:creationId xmlns:a16="http://schemas.microsoft.com/office/drawing/2014/main" id="{A49CC7EF-E856-4EF0-813F-D2137FCED388}"/>
              </a:ext>
            </a:extLst>
          </p:cNvPr>
          <p:cNvSpPr>
            <a:spLocks/>
          </p:cNvSpPr>
          <p:nvPr>
            <p:custDataLst>
              <p:tags r:id="rId361"/>
            </p:custDataLst>
          </p:nvPr>
        </p:nvSpPr>
        <p:spPr bwMode="auto">
          <a:xfrm>
            <a:off x="7088708" y="2314104"/>
            <a:ext cx="196850" cy="2682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9"/>
              <a:gd name="T142" fmla="*/ 0 h 511"/>
              <a:gd name="T143" fmla="*/ 459 w 459"/>
              <a:gd name="T144" fmla="*/ 511 h 5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622" name="Group 524">
            <a:extLst>
              <a:ext uri="{FF2B5EF4-FFF2-40B4-BE49-F238E27FC236}">
                <a16:creationId xmlns:a16="http://schemas.microsoft.com/office/drawing/2014/main" id="{00FB4A75-E914-49B4-8E87-C143E44AF34A}"/>
              </a:ext>
            </a:extLst>
          </p:cNvPr>
          <p:cNvGrpSpPr>
            <a:grpSpLocks/>
          </p:cNvGrpSpPr>
          <p:nvPr>
            <p:custDataLst>
              <p:tags r:id="rId362"/>
            </p:custDataLst>
          </p:nvPr>
        </p:nvGrpSpPr>
        <p:grpSpPr bwMode="auto">
          <a:xfrm>
            <a:off x="5879033" y="2269654"/>
            <a:ext cx="671513" cy="384175"/>
            <a:chOff x="4115" y="1551"/>
            <a:chExt cx="504" cy="244"/>
          </a:xfrm>
        </p:grpSpPr>
        <p:sp>
          <p:nvSpPr>
            <p:cNvPr id="1623" name="Freeform 525">
              <a:extLst>
                <a:ext uri="{FF2B5EF4-FFF2-40B4-BE49-F238E27FC236}">
                  <a16:creationId xmlns:a16="http://schemas.microsoft.com/office/drawing/2014/main" id="{A5B4E5CE-129C-42AB-970C-B3353AE6F361}"/>
                </a:ext>
              </a:extLst>
            </p:cNvPr>
            <p:cNvSpPr>
              <a:spLocks/>
            </p:cNvSpPr>
            <p:nvPr/>
          </p:nvSpPr>
          <p:spPr bwMode="auto">
            <a:xfrm>
              <a:off x="4540" y="1551"/>
              <a:ext cx="79" cy="86"/>
            </a:xfrm>
            <a:custGeom>
              <a:avLst/>
              <a:gdLst>
                <a:gd name="T0" fmla="*/ 0 w 240"/>
                <a:gd name="T1" fmla="*/ 0 h 259"/>
                <a:gd name="T2" fmla="*/ 0 w 240"/>
                <a:gd name="T3" fmla="*/ 0 h 259"/>
                <a:gd name="T4" fmla="*/ 0 w 240"/>
                <a:gd name="T5" fmla="*/ 0 h 259"/>
                <a:gd name="T6" fmla="*/ 0 w 240"/>
                <a:gd name="T7" fmla="*/ 0 h 259"/>
                <a:gd name="T8" fmla="*/ 0 w 240"/>
                <a:gd name="T9" fmla="*/ 0 h 259"/>
                <a:gd name="T10" fmla="*/ 0 w 240"/>
                <a:gd name="T11" fmla="*/ 0 h 259"/>
                <a:gd name="T12" fmla="*/ 0 w 240"/>
                <a:gd name="T13" fmla="*/ 0 h 259"/>
                <a:gd name="T14" fmla="*/ 0 w 240"/>
                <a:gd name="T15" fmla="*/ 0 h 259"/>
                <a:gd name="T16" fmla="*/ 0 w 240"/>
                <a:gd name="T17" fmla="*/ 0 h 259"/>
                <a:gd name="T18" fmla="*/ 0 w 240"/>
                <a:gd name="T19" fmla="*/ 0 h 259"/>
                <a:gd name="T20" fmla="*/ 0 w 240"/>
                <a:gd name="T21" fmla="*/ 0 h 259"/>
                <a:gd name="T22" fmla="*/ 0 w 240"/>
                <a:gd name="T23" fmla="*/ 0 h 259"/>
                <a:gd name="T24" fmla="*/ 0 w 240"/>
                <a:gd name="T25" fmla="*/ 0 h 259"/>
                <a:gd name="T26" fmla="*/ 0 w 240"/>
                <a:gd name="T27" fmla="*/ 0 h 259"/>
                <a:gd name="T28" fmla="*/ 0 w 240"/>
                <a:gd name="T29" fmla="*/ 0 h 259"/>
                <a:gd name="T30" fmla="*/ 0 w 240"/>
                <a:gd name="T31" fmla="*/ 0 h 259"/>
                <a:gd name="T32" fmla="*/ 0 w 240"/>
                <a:gd name="T33" fmla="*/ 0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0"/>
                <a:gd name="T52" fmla="*/ 0 h 259"/>
                <a:gd name="T53" fmla="*/ 240 w 240"/>
                <a:gd name="T54" fmla="*/ 259 h 2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24" name="Freeform 526">
              <a:extLst>
                <a:ext uri="{FF2B5EF4-FFF2-40B4-BE49-F238E27FC236}">
                  <a16:creationId xmlns:a16="http://schemas.microsoft.com/office/drawing/2014/main" id="{C6BE59B9-1BCD-4D6A-B58D-FF41BC47A6BF}"/>
                </a:ext>
              </a:extLst>
            </p:cNvPr>
            <p:cNvSpPr>
              <a:spLocks/>
            </p:cNvSpPr>
            <p:nvPr/>
          </p:nvSpPr>
          <p:spPr bwMode="auto">
            <a:xfrm>
              <a:off x="4115" y="1761"/>
              <a:ext cx="84" cy="34"/>
            </a:xfrm>
            <a:custGeom>
              <a:avLst/>
              <a:gdLst>
                <a:gd name="T0" fmla="*/ 0 w 259"/>
                <a:gd name="T1" fmla="*/ 0 h 104"/>
                <a:gd name="T2" fmla="*/ 0 w 259"/>
                <a:gd name="T3" fmla="*/ 0 h 104"/>
                <a:gd name="T4" fmla="*/ 0 w 259"/>
                <a:gd name="T5" fmla="*/ 0 h 104"/>
                <a:gd name="T6" fmla="*/ 0 w 259"/>
                <a:gd name="T7" fmla="*/ 0 h 104"/>
                <a:gd name="T8" fmla="*/ 0 w 259"/>
                <a:gd name="T9" fmla="*/ 0 h 104"/>
                <a:gd name="T10" fmla="*/ 0 w 259"/>
                <a:gd name="T11" fmla="*/ 0 h 104"/>
                <a:gd name="T12" fmla="*/ 0 w 259"/>
                <a:gd name="T13" fmla="*/ 0 h 104"/>
                <a:gd name="T14" fmla="*/ 0 w 259"/>
                <a:gd name="T15" fmla="*/ 0 h 104"/>
                <a:gd name="T16" fmla="*/ 0 w 259"/>
                <a:gd name="T17" fmla="*/ 0 h 104"/>
                <a:gd name="T18" fmla="*/ 0 w 259"/>
                <a:gd name="T19" fmla="*/ 0 h 104"/>
                <a:gd name="T20" fmla="*/ 0 w 259"/>
                <a:gd name="T21" fmla="*/ 0 h 104"/>
                <a:gd name="T22" fmla="*/ 0 w 259"/>
                <a:gd name="T23" fmla="*/ 0 h 104"/>
                <a:gd name="T24" fmla="*/ 0 w 259"/>
                <a:gd name="T25" fmla="*/ 0 h 104"/>
                <a:gd name="T26" fmla="*/ 0 w 259"/>
                <a:gd name="T27" fmla="*/ 0 h 104"/>
                <a:gd name="T28" fmla="*/ 0 w 259"/>
                <a:gd name="T29" fmla="*/ 0 h 104"/>
                <a:gd name="T30" fmla="*/ 0 w 259"/>
                <a:gd name="T31" fmla="*/ 0 h 104"/>
                <a:gd name="T32" fmla="*/ 0 w 259"/>
                <a:gd name="T33" fmla="*/ 0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9"/>
                <a:gd name="T52" fmla="*/ 0 h 104"/>
                <a:gd name="T53" fmla="*/ 259 w 259"/>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sp>
        <p:nvSpPr>
          <p:cNvPr id="1625" name="Freeform 527">
            <a:extLst>
              <a:ext uri="{FF2B5EF4-FFF2-40B4-BE49-F238E27FC236}">
                <a16:creationId xmlns:a16="http://schemas.microsoft.com/office/drawing/2014/main" id="{8229C4BE-5D60-48E0-B7A4-C3AD185CE05B}"/>
              </a:ext>
            </a:extLst>
          </p:cNvPr>
          <p:cNvSpPr>
            <a:spLocks/>
          </p:cNvSpPr>
          <p:nvPr>
            <p:custDataLst>
              <p:tags r:id="rId363"/>
            </p:custDataLst>
          </p:nvPr>
        </p:nvSpPr>
        <p:spPr bwMode="auto">
          <a:xfrm>
            <a:off x="4936058" y="3018954"/>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7"/>
              <a:gd name="T172" fmla="*/ 0 h 979"/>
              <a:gd name="T173" fmla="*/ 1227 w 1227"/>
              <a:gd name="T174" fmla="*/ 979 h 9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FFC00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26" name="Freeform 528">
            <a:extLst>
              <a:ext uri="{FF2B5EF4-FFF2-40B4-BE49-F238E27FC236}">
                <a16:creationId xmlns:a16="http://schemas.microsoft.com/office/drawing/2014/main" id="{F30B0FD6-7E75-407D-9E2B-B62C6FB3A2DE}"/>
              </a:ext>
            </a:extLst>
          </p:cNvPr>
          <p:cNvSpPr>
            <a:spLocks/>
          </p:cNvSpPr>
          <p:nvPr>
            <p:custDataLst>
              <p:tags r:id="rId364"/>
            </p:custDataLst>
          </p:nvPr>
        </p:nvSpPr>
        <p:spPr bwMode="auto">
          <a:xfrm>
            <a:off x="4410596" y="2563342"/>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
              <a:gd name="T100" fmla="*/ 0 h 81"/>
              <a:gd name="T101" fmla="*/ 146 w 146"/>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27" name="Freeform 529">
            <a:extLst>
              <a:ext uri="{FF2B5EF4-FFF2-40B4-BE49-F238E27FC236}">
                <a16:creationId xmlns:a16="http://schemas.microsoft.com/office/drawing/2014/main" id="{A41D6A05-714D-4A54-A607-E46D231F6149}"/>
              </a:ext>
            </a:extLst>
          </p:cNvPr>
          <p:cNvSpPr>
            <a:spLocks/>
          </p:cNvSpPr>
          <p:nvPr>
            <p:custDataLst>
              <p:tags r:id="rId365"/>
            </p:custDataLst>
          </p:nvPr>
        </p:nvSpPr>
        <p:spPr bwMode="auto">
          <a:xfrm>
            <a:off x="4150246" y="2776067"/>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
              <a:gd name="T58" fmla="*/ 0 h 49"/>
              <a:gd name="T59" fmla="*/ 34 w 34"/>
              <a:gd name="T60" fmla="*/ 49 h 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28" name="Freeform 530">
            <a:extLst>
              <a:ext uri="{FF2B5EF4-FFF2-40B4-BE49-F238E27FC236}">
                <a16:creationId xmlns:a16="http://schemas.microsoft.com/office/drawing/2014/main" id="{10269643-18D1-4021-9778-A810CB57C3AA}"/>
              </a:ext>
            </a:extLst>
          </p:cNvPr>
          <p:cNvSpPr>
            <a:spLocks/>
          </p:cNvSpPr>
          <p:nvPr>
            <p:custDataLst>
              <p:tags r:id="rId366"/>
            </p:custDataLst>
          </p:nvPr>
        </p:nvSpPr>
        <p:spPr bwMode="auto">
          <a:xfrm>
            <a:off x="3742258" y="3122142"/>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74"/>
              <a:gd name="T77" fmla="*/ 60 w 60"/>
              <a:gd name="T78" fmla="*/ 74 h 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29" name="Freeform 531">
            <a:extLst>
              <a:ext uri="{FF2B5EF4-FFF2-40B4-BE49-F238E27FC236}">
                <a16:creationId xmlns:a16="http://schemas.microsoft.com/office/drawing/2014/main" id="{F08A18A0-6CC9-4B59-89B4-608ABDBE0C94}"/>
              </a:ext>
            </a:extLst>
          </p:cNvPr>
          <p:cNvSpPr>
            <a:spLocks/>
          </p:cNvSpPr>
          <p:nvPr>
            <p:custDataLst>
              <p:tags r:id="rId367"/>
            </p:custDataLst>
          </p:nvPr>
        </p:nvSpPr>
        <p:spPr bwMode="auto">
          <a:xfrm>
            <a:off x="3683521" y="3138017"/>
            <a:ext cx="23812"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45"/>
              <a:gd name="T71" fmla="*/ 47 w 47"/>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30" name="Freeform 532">
            <a:extLst>
              <a:ext uri="{FF2B5EF4-FFF2-40B4-BE49-F238E27FC236}">
                <a16:creationId xmlns:a16="http://schemas.microsoft.com/office/drawing/2014/main" id="{3B4C3750-1584-4228-81D2-6A1127A052C7}"/>
              </a:ext>
            </a:extLst>
          </p:cNvPr>
          <p:cNvSpPr>
            <a:spLocks/>
          </p:cNvSpPr>
          <p:nvPr>
            <p:custDataLst>
              <p:tags r:id="rId368"/>
            </p:custDataLst>
          </p:nvPr>
        </p:nvSpPr>
        <p:spPr bwMode="auto">
          <a:xfrm>
            <a:off x="3658121" y="3131667"/>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36"/>
              <a:gd name="T41" fmla="*/ 26 w 26"/>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31" name="Freeform 533">
            <a:extLst>
              <a:ext uri="{FF2B5EF4-FFF2-40B4-BE49-F238E27FC236}">
                <a16:creationId xmlns:a16="http://schemas.microsoft.com/office/drawing/2014/main" id="{59DD0600-A362-4FC8-B232-5266EF45286F}"/>
              </a:ext>
            </a:extLst>
          </p:cNvPr>
          <p:cNvSpPr>
            <a:spLocks/>
          </p:cNvSpPr>
          <p:nvPr>
            <p:custDataLst>
              <p:tags r:id="rId369"/>
            </p:custDataLst>
          </p:nvPr>
        </p:nvSpPr>
        <p:spPr bwMode="auto">
          <a:xfrm>
            <a:off x="4929708" y="2860204"/>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5"/>
              <a:gd name="T139" fmla="*/ 0 h 302"/>
              <a:gd name="T140" fmla="*/ 405 w 405"/>
              <a:gd name="T141" fmla="*/ 302 h 30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32" name="Freeform 534">
            <a:extLst>
              <a:ext uri="{FF2B5EF4-FFF2-40B4-BE49-F238E27FC236}">
                <a16:creationId xmlns:a16="http://schemas.microsoft.com/office/drawing/2014/main" id="{A239B24A-64E2-466B-B598-3134E9C153CB}"/>
              </a:ext>
            </a:extLst>
          </p:cNvPr>
          <p:cNvSpPr>
            <a:spLocks/>
          </p:cNvSpPr>
          <p:nvPr>
            <p:custDataLst>
              <p:tags r:id="rId370"/>
            </p:custDataLst>
          </p:nvPr>
        </p:nvSpPr>
        <p:spPr bwMode="auto">
          <a:xfrm>
            <a:off x="7023621" y="3241204"/>
            <a:ext cx="42862"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55"/>
              <a:gd name="T131" fmla="*/ 100 w 100"/>
              <a:gd name="T132" fmla="*/ 155 h 1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grpSp>
        <p:nvGrpSpPr>
          <p:cNvPr id="1633" name="Group 535">
            <a:extLst>
              <a:ext uri="{FF2B5EF4-FFF2-40B4-BE49-F238E27FC236}">
                <a16:creationId xmlns:a16="http://schemas.microsoft.com/office/drawing/2014/main" id="{3800E4FD-045D-4F2A-A157-64E535B0A97D}"/>
              </a:ext>
            </a:extLst>
          </p:cNvPr>
          <p:cNvGrpSpPr>
            <a:grpSpLocks/>
          </p:cNvGrpSpPr>
          <p:nvPr>
            <p:custDataLst>
              <p:tags r:id="rId371"/>
            </p:custDataLst>
          </p:nvPr>
        </p:nvGrpSpPr>
        <p:grpSpPr bwMode="auto">
          <a:xfrm>
            <a:off x="4670946" y="2709392"/>
            <a:ext cx="482600" cy="201612"/>
            <a:chOff x="3289" y="1830"/>
            <a:chExt cx="363" cy="128"/>
          </a:xfrm>
          <a:solidFill>
            <a:srgbClr val="336699"/>
          </a:solidFill>
        </p:grpSpPr>
        <p:sp>
          <p:nvSpPr>
            <p:cNvPr id="1634" name="Freeform 536">
              <a:extLst>
                <a:ext uri="{FF2B5EF4-FFF2-40B4-BE49-F238E27FC236}">
                  <a16:creationId xmlns:a16="http://schemas.microsoft.com/office/drawing/2014/main" id="{4BCA5B94-2CC7-488E-B93B-E698274C1CE8}"/>
                </a:ext>
              </a:extLst>
            </p:cNvPr>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635" name="Freeform 537">
              <a:extLst>
                <a:ext uri="{FF2B5EF4-FFF2-40B4-BE49-F238E27FC236}">
                  <a16:creationId xmlns:a16="http://schemas.microsoft.com/office/drawing/2014/main" id="{E737EA40-2F8D-4D55-8F4B-EFAEED01D456}"/>
                </a:ext>
              </a:extLst>
            </p:cNvPr>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636" name="Freeform 538">
              <a:extLst>
                <a:ext uri="{FF2B5EF4-FFF2-40B4-BE49-F238E27FC236}">
                  <a16:creationId xmlns:a16="http://schemas.microsoft.com/office/drawing/2014/main" id="{A29E9469-5C6C-4C31-A989-4B3BA7CE4351}"/>
                </a:ext>
              </a:extLst>
            </p:cNvPr>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637" name="Freeform 539">
              <a:extLst>
                <a:ext uri="{FF2B5EF4-FFF2-40B4-BE49-F238E27FC236}">
                  <a16:creationId xmlns:a16="http://schemas.microsoft.com/office/drawing/2014/main" id="{49637F24-D02C-41E6-B6BB-A65C0185717B}"/>
                </a:ext>
              </a:extLst>
            </p:cNvPr>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sp>
          <p:nvSpPr>
            <p:cNvPr id="1638" name="Freeform 540">
              <a:extLst>
                <a:ext uri="{FF2B5EF4-FFF2-40B4-BE49-F238E27FC236}">
                  <a16:creationId xmlns:a16="http://schemas.microsoft.com/office/drawing/2014/main" id="{D87E3241-7477-43DF-ACCE-50F547E61958}"/>
                </a:ext>
              </a:extLst>
            </p:cNvPr>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p:spPr>
          <p:txBody>
            <a:bodyPr/>
            <a:lstStyle/>
            <a:p>
              <a:pPr fontAlgn="auto">
                <a:spcBef>
                  <a:spcPts val="0"/>
                </a:spcBef>
                <a:spcAft>
                  <a:spcPts val="0"/>
                </a:spcAft>
                <a:defRPr/>
              </a:pPr>
              <a:endParaRPr lang="en-GB" sz="1800">
                <a:solidFill>
                  <a:srgbClr val="000000"/>
                </a:solidFill>
                <a:latin typeface="Arial" pitchFamily="34" charset="0"/>
                <a:cs typeface="Arial" pitchFamily="34" charset="0"/>
              </a:endParaRPr>
            </a:p>
          </p:txBody>
        </p:sp>
      </p:grpSp>
      <p:sp>
        <p:nvSpPr>
          <p:cNvPr id="1639" name="Freeform 541">
            <a:extLst>
              <a:ext uri="{FF2B5EF4-FFF2-40B4-BE49-F238E27FC236}">
                <a16:creationId xmlns:a16="http://schemas.microsoft.com/office/drawing/2014/main" id="{D931D4BF-DC50-4D92-89B0-061CDA0096F8}"/>
              </a:ext>
            </a:extLst>
          </p:cNvPr>
          <p:cNvSpPr>
            <a:spLocks/>
          </p:cNvSpPr>
          <p:nvPr>
            <p:custDataLst>
              <p:tags r:id="rId372"/>
            </p:custDataLst>
          </p:nvPr>
        </p:nvSpPr>
        <p:spPr bwMode="auto">
          <a:xfrm>
            <a:off x="2659583" y="3861917"/>
            <a:ext cx="100013" cy="122237"/>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6"/>
              <a:gd name="T109" fmla="*/ 0 h 237"/>
              <a:gd name="T110" fmla="*/ 226 w 226"/>
              <a:gd name="T111" fmla="*/ 237 h 2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40" name="Freeform 542">
            <a:extLst>
              <a:ext uri="{FF2B5EF4-FFF2-40B4-BE49-F238E27FC236}">
                <a16:creationId xmlns:a16="http://schemas.microsoft.com/office/drawing/2014/main" id="{97141B2B-0B2C-436A-9811-8DB07DA10763}"/>
              </a:ext>
            </a:extLst>
          </p:cNvPr>
          <p:cNvSpPr>
            <a:spLocks/>
          </p:cNvSpPr>
          <p:nvPr>
            <p:custDataLst>
              <p:tags r:id="rId373"/>
            </p:custDataLst>
          </p:nvPr>
        </p:nvSpPr>
        <p:spPr bwMode="auto">
          <a:xfrm>
            <a:off x="6604521" y="3298354"/>
            <a:ext cx="207962" cy="458788"/>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78"/>
              <a:gd name="T154" fmla="*/ 0 h 875"/>
              <a:gd name="T155" fmla="*/ 478 w 478"/>
              <a:gd name="T156" fmla="*/ 875 h 8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41" name="Freeform 543">
            <a:extLst>
              <a:ext uri="{FF2B5EF4-FFF2-40B4-BE49-F238E27FC236}">
                <a16:creationId xmlns:a16="http://schemas.microsoft.com/office/drawing/2014/main" id="{5B9E2BBE-24BC-435C-8744-04E1C03DCBFD}"/>
              </a:ext>
            </a:extLst>
          </p:cNvPr>
          <p:cNvSpPr>
            <a:spLocks/>
          </p:cNvSpPr>
          <p:nvPr>
            <p:custDataLst>
              <p:tags r:id="rId374"/>
            </p:custDataLst>
          </p:nvPr>
        </p:nvSpPr>
        <p:spPr bwMode="auto">
          <a:xfrm>
            <a:off x="6691833" y="3984154"/>
            <a:ext cx="25400" cy="5715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
              <a:gd name="T76" fmla="*/ 0 h 31"/>
              <a:gd name="T77" fmla="*/ 59 w 59"/>
              <a:gd name="T78" fmla="*/ 31 h 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42" name="Freeform 544">
            <a:extLst>
              <a:ext uri="{FF2B5EF4-FFF2-40B4-BE49-F238E27FC236}">
                <a16:creationId xmlns:a16="http://schemas.microsoft.com/office/drawing/2014/main" id="{D811379C-F4D5-4729-9017-410DCEDCF3B2}"/>
              </a:ext>
            </a:extLst>
          </p:cNvPr>
          <p:cNvSpPr>
            <a:spLocks/>
          </p:cNvSpPr>
          <p:nvPr>
            <p:custDataLst>
              <p:tags r:id="rId375"/>
            </p:custDataLst>
          </p:nvPr>
        </p:nvSpPr>
        <p:spPr bwMode="auto">
          <a:xfrm>
            <a:off x="5383733" y="3242792"/>
            <a:ext cx="174625" cy="271462"/>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9"/>
              <a:gd name="T139" fmla="*/ 0 h 518"/>
              <a:gd name="T140" fmla="*/ 399 w 399"/>
              <a:gd name="T141" fmla="*/ 518 h 5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FFC00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43" name="Freeform 545">
            <a:extLst>
              <a:ext uri="{FF2B5EF4-FFF2-40B4-BE49-F238E27FC236}">
                <a16:creationId xmlns:a16="http://schemas.microsoft.com/office/drawing/2014/main" id="{9E6415EB-DDA5-43BA-A912-20DC4282E3AA}"/>
              </a:ext>
            </a:extLst>
          </p:cNvPr>
          <p:cNvSpPr>
            <a:spLocks/>
          </p:cNvSpPr>
          <p:nvPr>
            <p:custDataLst>
              <p:tags r:id="rId376"/>
            </p:custDataLst>
          </p:nvPr>
        </p:nvSpPr>
        <p:spPr bwMode="auto">
          <a:xfrm>
            <a:off x="4110558" y="3296767"/>
            <a:ext cx="376238" cy="385762"/>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66"/>
              <a:gd name="T160" fmla="*/ 0 h 740"/>
              <a:gd name="T161" fmla="*/ 866 w 866"/>
              <a:gd name="T162" fmla="*/ 740 h 7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44" name="Freeform 546">
            <a:extLst>
              <a:ext uri="{FF2B5EF4-FFF2-40B4-BE49-F238E27FC236}">
                <a16:creationId xmlns:a16="http://schemas.microsoft.com/office/drawing/2014/main" id="{54C5B861-EC6D-4994-AA8A-9DA171497AAF}"/>
              </a:ext>
            </a:extLst>
          </p:cNvPr>
          <p:cNvSpPr>
            <a:spLocks/>
          </p:cNvSpPr>
          <p:nvPr>
            <p:custDataLst>
              <p:tags r:id="rId377"/>
            </p:custDataLst>
          </p:nvPr>
        </p:nvSpPr>
        <p:spPr bwMode="auto">
          <a:xfrm>
            <a:off x="3780358" y="2914179"/>
            <a:ext cx="300038"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7"/>
              <a:gd name="T157" fmla="*/ 0 h 500"/>
              <a:gd name="T158" fmla="*/ 697 w 697"/>
              <a:gd name="T159" fmla="*/ 500 h 50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FFC00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45" name="Freeform 547">
            <a:extLst>
              <a:ext uri="{FF2B5EF4-FFF2-40B4-BE49-F238E27FC236}">
                <a16:creationId xmlns:a16="http://schemas.microsoft.com/office/drawing/2014/main" id="{9411DECD-669A-4647-95B8-B8FF40D62BC7}"/>
              </a:ext>
            </a:extLst>
          </p:cNvPr>
          <p:cNvSpPr>
            <a:spLocks/>
          </p:cNvSpPr>
          <p:nvPr>
            <p:custDataLst>
              <p:tags r:id="rId378"/>
            </p:custDataLst>
          </p:nvPr>
        </p:nvSpPr>
        <p:spPr bwMode="auto">
          <a:xfrm>
            <a:off x="4480446" y="1844204"/>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6"/>
              <a:gd name="T154" fmla="*/ 0 h 173"/>
              <a:gd name="T155" fmla="*/ 546 w 546"/>
              <a:gd name="T156" fmla="*/ 173 h 1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46" name="Freeform 548">
            <a:extLst>
              <a:ext uri="{FF2B5EF4-FFF2-40B4-BE49-F238E27FC236}">
                <a16:creationId xmlns:a16="http://schemas.microsoft.com/office/drawing/2014/main" id="{A210456A-1149-44DF-A678-E8C00DDDD19E}"/>
              </a:ext>
            </a:extLst>
          </p:cNvPr>
          <p:cNvSpPr>
            <a:spLocks/>
          </p:cNvSpPr>
          <p:nvPr>
            <p:custDataLst>
              <p:tags r:id="rId379"/>
            </p:custDataLst>
          </p:nvPr>
        </p:nvSpPr>
        <p:spPr bwMode="auto">
          <a:xfrm>
            <a:off x="4991621" y="1828329"/>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6"/>
              <a:gd name="T160" fmla="*/ 0 h 42"/>
              <a:gd name="T161" fmla="*/ 246 w 2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47" name="Freeform 549">
            <a:extLst>
              <a:ext uri="{FF2B5EF4-FFF2-40B4-BE49-F238E27FC236}">
                <a16:creationId xmlns:a16="http://schemas.microsoft.com/office/drawing/2014/main" id="{197C4668-CDFB-416F-AA06-498650876004}"/>
              </a:ext>
            </a:extLst>
          </p:cNvPr>
          <p:cNvSpPr>
            <a:spLocks/>
          </p:cNvSpPr>
          <p:nvPr>
            <p:custDataLst>
              <p:tags r:id="rId380"/>
            </p:custDataLst>
          </p:nvPr>
        </p:nvSpPr>
        <p:spPr bwMode="auto">
          <a:xfrm>
            <a:off x="5134496" y="1810867"/>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61"/>
              <a:gd name="T131" fmla="*/ 149 w 149"/>
              <a:gd name="T132" fmla="*/ 61 h 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48" name="Freeform 550">
            <a:extLst>
              <a:ext uri="{FF2B5EF4-FFF2-40B4-BE49-F238E27FC236}">
                <a16:creationId xmlns:a16="http://schemas.microsoft.com/office/drawing/2014/main" id="{912C1BB7-C3AF-489A-B331-207F02B76A8D}"/>
              </a:ext>
            </a:extLst>
          </p:cNvPr>
          <p:cNvSpPr>
            <a:spLocks/>
          </p:cNvSpPr>
          <p:nvPr>
            <p:custDataLst>
              <p:tags r:id="rId381"/>
            </p:custDataLst>
          </p:nvPr>
        </p:nvSpPr>
        <p:spPr bwMode="auto">
          <a:xfrm>
            <a:off x="5171008" y="1818804"/>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9"/>
              <a:gd name="T106" fmla="*/ 0 h 74"/>
              <a:gd name="T107" fmla="*/ 299 w 299"/>
              <a:gd name="T108" fmla="*/ 74 h 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49" name="Freeform 367">
            <a:extLst>
              <a:ext uri="{FF2B5EF4-FFF2-40B4-BE49-F238E27FC236}">
                <a16:creationId xmlns:a16="http://schemas.microsoft.com/office/drawing/2014/main" id="{F6954115-890B-4E10-9A49-2729C2AF5D9D}"/>
              </a:ext>
            </a:extLst>
          </p:cNvPr>
          <p:cNvSpPr>
            <a:spLocks/>
          </p:cNvSpPr>
          <p:nvPr>
            <p:custDataLst>
              <p:tags r:id="rId382"/>
            </p:custDataLst>
          </p:nvPr>
        </p:nvSpPr>
        <p:spPr bwMode="auto">
          <a:xfrm rot="20446815">
            <a:off x="5149589" y="4391294"/>
            <a:ext cx="23813"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50" name="Freeform 366">
            <a:extLst>
              <a:ext uri="{FF2B5EF4-FFF2-40B4-BE49-F238E27FC236}">
                <a16:creationId xmlns:a16="http://schemas.microsoft.com/office/drawing/2014/main" id="{792E5507-581F-4571-A094-027597757219}"/>
              </a:ext>
            </a:extLst>
          </p:cNvPr>
          <p:cNvSpPr>
            <a:spLocks/>
          </p:cNvSpPr>
          <p:nvPr>
            <p:custDataLst>
              <p:tags r:id="rId383"/>
            </p:custDataLst>
          </p:nvPr>
        </p:nvSpPr>
        <p:spPr bwMode="auto">
          <a:xfrm rot="17427698">
            <a:off x="5172621" y="4428626"/>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
              <a:gd name="T70" fmla="*/ 0 h 28"/>
              <a:gd name="T71" fmla="*/ 47 w 47"/>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51" name="Freeform 367">
            <a:extLst>
              <a:ext uri="{FF2B5EF4-FFF2-40B4-BE49-F238E27FC236}">
                <a16:creationId xmlns:a16="http://schemas.microsoft.com/office/drawing/2014/main" id="{F679F75D-B7E6-4326-87F9-579441545B6A}"/>
              </a:ext>
            </a:extLst>
          </p:cNvPr>
          <p:cNvSpPr>
            <a:spLocks/>
          </p:cNvSpPr>
          <p:nvPr>
            <p:custDataLst>
              <p:tags r:id="rId384"/>
            </p:custDataLst>
          </p:nvPr>
        </p:nvSpPr>
        <p:spPr bwMode="auto">
          <a:xfrm rot="19154519" flipH="1">
            <a:off x="5440666" y="4072242"/>
            <a:ext cx="25200" cy="8432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52" name="Freeform 367">
            <a:extLst>
              <a:ext uri="{FF2B5EF4-FFF2-40B4-BE49-F238E27FC236}">
                <a16:creationId xmlns:a16="http://schemas.microsoft.com/office/drawing/2014/main" id="{9B4793E8-2BE0-48D3-8AFF-A54FED89ABB0}"/>
              </a:ext>
            </a:extLst>
          </p:cNvPr>
          <p:cNvSpPr>
            <a:spLocks/>
          </p:cNvSpPr>
          <p:nvPr>
            <p:custDataLst>
              <p:tags r:id="rId385"/>
            </p:custDataLst>
          </p:nvPr>
        </p:nvSpPr>
        <p:spPr bwMode="auto">
          <a:xfrm rot="19154519" flipH="1" flipV="1">
            <a:off x="5400424" y="4055692"/>
            <a:ext cx="25200" cy="2520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53" name="Freeform 367">
            <a:extLst>
              <a:ext uri="{FF2B5EF4-FFF2-40B4-BE49-F238E27FC236}">
                <a16:creationId xmlns:a16="http://schemas.microsoft.com/office/drawing/2014/main" id="{4C0A2277-C37F-4380-A5D1-B341EAB97D6F}"/>
              </a:ext>
            </a:extLst>
          </p:cNvPr>
          <p:cNvSpPr>
            <a:spLocks/>
          </p:cNvSpPr>
          <p:nvPr>
            <p:custDataLst>
              <p:tags r:id="rId386"/>
            </p:custDataLst>
          </p:nvPr>
        </p:nvSpPr>
        <p:spPr bwMode="auto">
          <a:xfrm rot="19154519" flipH="1" flipV="1">
            <a:off x="5221745" y="4466544"/>
            <a:ext cx="25200" cy="2520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54" name="Freeform 367">
            <a:extLst>
              <a:ext uri="{FF2B5EF4-FFF2-40B4-BE49-F238E27FC236}">
                <a16:creationId xmlns:a16="http://schemas.microsoft.com/office/drawing/2014/main" id="{7BC4936F-7D3C-460B-95E8-AF26CC7479BC}"/>
              </a:ext>
            </a:extLst>
          </p:cNvPr>
          <p:cNvSpPr>
            <a:spLocks/>
          </p:cNvSpPr>
          <p:nvPr>
            <p:custDataLst>
              <p:tags r:id="rId387"/>
            </p:custDataLst>
          </p:nvPr>
        </p:nvSpPr>
        <p:spPr bwMode="auto">
          <a:xfrm rot="19154519" flipH="1" flipV="1">
            <a:off x="5469933" y="4028478"/>
            <a:ext cx="25200" cy="2520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
        <p:nvSpPr>
          <p:cNvPr id="1655" name="Freeform 367">
            <a:extLst>
              <a:ext uri="{FF2B5EF4-FFF2-40B4-BE49-F238E27FC236}">
                <a16:creationId xmlns:a16="http://schemas.microsoft.com/office/drawing/2014/main" id="{79A39596-1EF0-4AA5-B3CD-AB47167CDA8B}"/>
              </a:ext>
            </a:extLst>
          </p:cNvPr>
          <p:cNvSpPr>
            <a:spLocks/>
          </p:cNvSpPr>
          <p:nvPr>
            <p:custDataLst>
              <p:tags r:id="rId388"/>
            </p:custDataLst>
          </p:nvPr>
        </p:nvSpPr>
        <p:spPr bwMode="auto">
          <a:xfrm rot="19154519" flipH="1" flipV="1">
            <a:off x="5491634" y="4052463"/>
            <a:ext cx="18000" cy="2520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3"/>
              <a:gd name="T76" fmla="*/ 0 h 33"/>
              <a:gd name="T77" fmla="*/ 53 w 53"/>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336699"/>
          </a:solidFill>
          <a:ln w="9525">
            <a:solidFill>
              <a:srgbClr val="FFFFFF"/>
            </a:solidFill>
            <a:round/>
            <a:headEnd/>
            <a:tailEnd/>
          </a:ln>
        </p:spPr>
        <p:txBody>
          <a:bodyPr/>
          <a:lstStyle/>
          <a:p>
            <a:pPr fontAlgn="auto">
              <a:spcBef>
                <a:spcPts val="0"/>
              </a:spcBef>
              <a:spcAft>
                <a:spcPts val="0"/>
              </a:spcAft>
              <a:defRPr/>
            </a:pPr>
            <a:endParaRPr lang="fr-FR" sz="1800" kern="0">
              <a:solidFill>
                <a:srgbClr val="000000"/>
              </a:solidFill>
              <a:latin typeface="Arial" charset="0"/>
            </a:endParaRPr>
          </a:p>
        </p:txBody>
      </p:sp>
    </p:spTree>
    <p:extLst>
      <p:ext uri="{BB962C8B-B14F-4D97-AF65-F5344CB8AC3E}">
        <p14:creationId xmlns:p14="http://schemas.microsoft.com/office/powerpoint/2010/main" val="106084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96427" y="476672"/>
            <a:ext cx="8229600" cy="922337"/>
          </a:xfrm>
        </p:spPr>
        <p:txBody>
          <a:bodyPr/>
          <a:lstStyle/>
          <a:p>
            <a:pPr eaLnBrk="1" hangingPunct="1">
              <a:defRPr/>
            </a:pPr>
            <a:r>
              <a:rPr lang="en-GB" sz="4000" kern="1200" dirty="0"/>
              <a:t>Status of the IAF MLA </a:t>
            </a:r>
            <a:r>
              <a:rPr lang="en-GB" altLang="en-US" sz="2000" dirty="0"/>
              <a:t>(June 2020)</a:t>
            </a:r>
            <a:br>
              <a:rPr lang="en-GB" altLang="en-US" sz="4000" dirty="0"/>
            </a:br>
            <a:endParaRPr lang="en-GB" sz="4000" kern="1200" dirty="0"/>
          </a:p>
        </p:txBody>
      </p:sp>
      <p:sp>
        <p:nvSpPr>
          <p:cNvPr id="6" name="Content Placeholder 2"/>
          <p:cNvSpPr txBox="1">
            <a:spLocks/>
          </p:cNvSpPr>
          <p:nvPr/>
        </p:nvSpPr>
        <p:spPr bwMode="auto">
          <a:xfrm>
            <a:off x="295548" y="1058360"/>
            <a:ext cx="8668940" cy="926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lnSpc>
                <a:spcPct val="13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buChar char="–"/>
              <a:defRPr sz="2800">
                <a:solidFill>
                  <a:schemeClr val="tx1"/>
                </a:solidFill>
                <a:latin typeface="+mn-lt"/>
              </a:defRPr>
            </a:lvl2pPr>
            <a:lvl3pPr marL="1143000" indent="-228600" algn="l" rtl="0" eaLnBrk="0" fontAlgn="base" hangingPunct="0">
              <a:lnSpc>
                <a:spcPct val="130000"/>
              </a:lnSpc>
              <a:spcBef>
                <a:spcPct val="20000"/>
              </a:spcBef>
              <a:spcAft>
                <a:spcPct val="0"/>
              </a:spcAft>
              <a:buChar char="•"/>
              <a:defRPr sz="2400">
                <a:solidFill>
                  <a:schemeClr val="tx1"/>
                </a:solidFill>
                <a:latin typeface="+mn-lt"/>
              </a:defRPr>
            </a:lvl3pPr>
            <a:lvl4pPr marL="1600200" indent="-228600" algn="l" rtl="0" eaLnBrk="0" fontAlgn="base" hangingPunct="0">
              <a:lnSpc>
                <a:spcPct val="130000"/>
              </a:lnSpc>
              <a:spcBef>
                <a:spcPct val="20000"/>
              </a:spcBef>
              <a:spcAft>
                <a:spcPct val="0"/>
              </a:spcAft>
              <a:buChar char="–"/>
              <a:defRPr sz="2000">
                <a:solidFill>
                  <a:schemeClr val="tx1"/>
                </a:solidFill>
                <a:latin typeface="+mn-lt"/>
              </a:defRPr>
            </a:lvl4pPr>
            <a:lvl5pPr marL="2057400" indent="-228600" algn="l" rtl="0" eaLnBrk="0" fontAlgn="base" hangingPunct="0">
              <a:lnSpc>
                <a:spcPct val="130000"/>
              </a:lnSpc>
              <a:spcBef>
                <a:spcPct val="20000"/>
              </a:spcBef>
              <a:spcAft>
                <a:spcPct val="0"/>
              </a:spcAft>
              <a:buChar char="»"/>
              <a:defRPr sz="2000">
                <a:solidFill>
                  <a:schemeClr val="tx1"/>
                </a:solidFill>
                <a:latin typeface="+mn-lt"/>
              </a:defRPr>
            </a:lvl5pPr>
            <a:lvl6pPr marL="2514600" indent="-228600" algn="l" rtl="0" fontAlgn="base">
              <a:lnSpc>
                <a:spcPct val="130000"/>
              </a:lnSpc>
              <a:spcBef>
                <a:spcPct val="20000"/>
              </a:spcBef>
              <a:spcAft>
                <a:spcPct val="0"/>
              </a:spcAft>
              <a:buChar char="»"/>
              <a:defRPr sz="2000">
                <a:solidFill>
                  <a:schemeClr val="tx1"/>
                </a:solidFill>
                <a:latin typeface="+mn-lt"/>
              </a:defRPr>
            </a:lvl6pPr>
            <a:lvl7pPr marL="2971800" indent="-228600" algn="l" rtl="0" fontAlgn="base">
              <a:lnSpc>
                <a:spcPct val="130000"/>
              </a:lnSpc>
              <a:spcBef>
                <a:spcPct val="20000"/>
              </a:spcBef>
              <a:spcAft>
                <a:spcPct val="0"/>
              </a:spcAft>
              <a:buChar char="»"/>
              <a:defRPr sz="2000">
                <a:solidFill>
                  <a:schemeClr val="tx1"/>
                </a:solidFill>
                <a:latin typeface="+mn-lt"/>
              </a:defRPr>
            </a:lvl7pPr>
            <a:lvl8pPr marL="3429000" indent="-228600" algn="l" rtl="0" fontAlgn="base">
              <a:lnSpc>
                <a:spcPct val="130000"/>
              </a:lnSpc>
              <a:spcBef>
                <a:spcPct val="20000"/>
              </a:spcBef>
              <a:spcAft>
                <a:spcPct val="0"/>
              </a:spcAft>
              <a:buChar char="»"/>
              <a:defRPr sz="2000">
                <a:solidFill>
                  <a:schemeClr val="tx1"/>
                </a:solidFill>
                <a:latin typeface="+mn-lt"/>
              </a:defRPr>
            </a:lvl8pPr>
            <a:lvl9pPr marL="3886200" indent="-228600" algn="l" rtl="0" fontAlgn="base">
              <a:lnSpc>
                <a:spcPct val="130000"/>
              </a:lnSpc>
              <a:spcBef>
                <a:spcPct val="20000"/>
              </a:spcBef>
              <a:spcAft>
                <a:spcPct val="0"/>
              </a:spcAft>
              <a:buChar char="»"/>
              <a:defRPr sz="2000">
                <a:solidFill>
                  <a:schemeClr val="tx1"/>
                </a:solidFill>
                <a:latin typeface="+mn-lt"/>
              </a:defRPr>
            </a:lvl9pPr>
          </a:lstStyle>
          <a:p>
            <a:pPr marL="0" indent="0" eaLnBrk="1" fontAlgn="auto" hangingPunct="1">
              <a:lnSpc>
                <a:spcPct val="100000"/>
              </a:lnSpc>
              <a:spcBef>
                <a:spcPts val="0"/>
              </a:spcBef>
              <a:spcAft>
                <a:spcPts val="1200"/>
              </a:spcAft>
              <a:buClr>
                <a:srgbClr val="3333CC"/>
              </a:buClr>
              <a:buFontTx/>
              <a:buNone/>
              <a:defRPr/>
            </a:pPr>
            <a:r>
              <a:rPr lang="en-GB" sz="1700" kern="0" dirty="0">
                <a:solidFill>
                  <a:srgbClr val="000000"/>
                </a:solidFill>
                <a:cs typeface="Arial" pitchFamily="34" charset="0"/>
              </a:rPr>
              <a:t>There are </a:t>
            </a:r>
            <a:r>
              <a:rPr lang="en-GB" sz="1700" b="1" kern="0" dirty="0">
                <a:solidFill>
                  <a:srgbClr val="000000"/>
                </a:solidFill>
                <a:cs typeface="Arial" pitchFamily="34" charset="0"/>
              </a:rPr>
              <a:t>74</a:t>
            </a:r>
            <a:r>
              <a:rPr lang="en-GB" sz="1700" kern="0" dirty="0">
                <a:solidFill>
                  <a:srgbClr val="000000"/>
                </a:solidFill>
                <a:cs typeface="Arial" pitchFamily="34" charset="0"/>
              </a:rPr>
              <a:t> IAF MLA AB Signatories in the following main scope and sub-scope areas:</a:t>
            </a:r>
          </a:p>
          <a:p>
            <a:pPr eaLnBrk="1" fontAlgn="auto" hangingPunct="1">
              <a:lnSpc>
                <a:spcPct val="100000"/>
              </a:lnSpc>
              <a:spcBef>
                <a:spcPts val="0"/>
              </a:spcBef>
              <a:spcAft>
                <a:spcPts val="600"/>
              </a:spcAft>
              <a:buClr>
                <a:srgbClr val="3333CC"/>
              </a:buClr>
              <a:defRPr/>
            </a:pPr>
            <a:r>
              <a:rPr lang="en-GB" sz="1600" kern="0" dirty="0">
                <a:solidFill>
                  <a:srgbClr val="000000"/>
                </a:solidFill>
                <a:cs typeface="Arial" pitchFamily="34" charset="0"/>
              </a:rPr>
              <a:t>Main Scope:</a:t>
            </a:r>
          </a:p>
        </p:txBody>
      </p:sp>
      <p:sp>
        <p:nvSpPr>
          <p:cNvPr id="7" name="TextBox 6"/>
          <p:cNvSpPr txBox="1"/>
          <p:nvPr/>
        </p:nvSpPr>
        <p:spPr>
          <a:xfrm>
            <a:off x="295548" y="1802120"/>
            <a:ext cx="7885178" cy="907941"/>
          </a:xfrm>
          <a:prstGeom prst="rect">
            <a:avLst/>
          </a:prstGeom>
          <a:noFill/>
        </p:spPr>
        <p:txBody>
          <a:bodyPr wrap="square" numCol="2" rtlCol="0">
            <a:spAutoFit/>
          </a:bodyPr>
          <a:lstStyle/>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Management systems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Product </a:t>
            </a:r>
          </a:p>
          <a:p>
            <a:pPr marL="742950" lvl="1" indent="-285750" fontAlgn="auto">
              <a:spcBef>
                <a:spcPts val="0"/>
              </a:spcBef>
              <a:spcAft>
                <a:spcPts val="300"/>
              </a:spcAft>
              <a:buClr>
                <a:srgbClr val="3333CC"/>
              </a:buClr>
              <a:buFont typeface="Courier New" panose="02070309020205020404" pitchFamily="49" charset="0"/>
              <a:buChar char="o"/>
              <a:defRPr/>
            </a:pPr>
            <a:r>
              <a:rPr lang="en-GB" altLang="ja-JP" sz="1600" kern="0" dirty="0">
                <a:solidFill>
                  <a:srgbClr val="000000"/>
                </a:solidFill>
                <a:latin typeface="Arial"/>
                <a:ea typeface="ＭＳ Ｐゴシック" panose="020B0600070205080204" pitchFamily="34" charset="-128"/>
                <a:cs typeface="Arial" pitchFamily="34" charset="0"/>
              </a:rPr>
              <a:t>Persons </a:t>
            </a:r>
          </a:p>
          <a:p>
            <a:pPr marL="742950" lvl="1" indent="-285750" fontAlgn="auto">
              <a:spcBef>
                <a:spcPts val="0"/>
              </a:spcBef>
              <a:spcAft>
                <a:spcPts val="300"/>
              </a:spcAft>
              <a:buClr>
                <a:srgbClr val="3333CC"/>
              </a:buClr>
              <a:buFont typeface="Courier New" panose="02070309020205020404" pitchFamily="49" charset="0"/>
              <a:buChar char="o"/>
              <a:defRPr/>
            </a:pPr>
            <a:r>
              <a:rPr lang="en-GB" altLang="ja-JP" sz="1600" kern="0" dirty="0">
                <a:solidFill>
                  <a:srgbClr val="000000"/>
                </a:solidFill>
                <a:latin typeface="Arial"/>
                <a:ea typeface="ＭＳ Ｐゴシック" panose="020B0600070205080204" pitchFamily="34" charset="-128"/>
                <a:cs typeface="Arial" pitchFamily="34" charset="0"/>
              </a:rPr>
              <a:t>Validation and Verification</a:t>
            </a:r>
          </a:p>
          <a:p>
            <a:pPr marL="742950" lvl="1" indent="-285750" fontAlgn="auto">
              <a:spcBef>
                <a:spcPts val="0"/>
              </a:spcBef>
              <a:spcAft>
                <a:spcPts val="300"/>
              </a:spcAft>
              <a:buClr>
                <a:srgbClr val="3333CC"/>
              </a:buClr>
              <a:buFont typeface="Courier New" panose="02070309020205020404" pitchFamily="49" charset="0"/>
              <a:buChar char="o"/>
              <a:defRPr/>
            </a:pPr>
            <a:r>
              <a:rPr lang="en-GB" altLang="ja-JP" sz="1600" kern="0" dirty="0">
                <a:solidFill>
                  <a:srgbClr val="000000"/>
                </a:solidFill>
                <a:latin typeface="Arial"/>
                <a:ea typeface="ＭＳ Ｐゴシック" panose="020B0600070205080204" pitchFamily="34" charset="-128"/>
                <a:cs typeface="Arial" pitchFamily="34" charset="0"/>
              </a:rPr>
              <a:t>GHG Validation and Verification</a:t>
            </a:r>
          </a:p>
        </p:txBody>
      </p:sp>
      <p:sp>
        <p:nvSpPr>
          <p:cNvPr id="8" name="TextBox 7"/>
          <p:cNvSpPr txBox="1"/>
          <p:nvPr/>
        </p:nvSpPr>
        <p:spPr>
          <a:xfrm>
            <a:off x="295548" y="2554537"/>
            <a:ext cx="2664296" cy="477054"/>
          </a:xfrm>
          <a:prstGeom prst="rect">
            <a:avLst/>
          </a:prstGeom>
          <a:noFill/>
        </p:spPr>
        <p:txBody>
          <a:bodyPr wrap="square" rtlCol="0">
            <a:spAutoFit/>
          </a:bodyPr>
          <a:lstStyle/>
          <a:p>
            <a:pPr marL="742950" lvl="1" indent="-285750" fontAlgn="auto">
              <a:spcBef>
                <a:spcPts val="0"/>
              </a:spcBef>
              <a:spcAft>
                <a:spcPts val="0"/>
              </a:spcAft>
              <a:buClr>
                <a:srgbClr val="3333CC"/>
              </a:buClr>
              <a:buFont typeface="Courier New" panose="02070309020205020404" pitchFamily="49" charset="0"/>
              <a:buChar char="o"/>
              <a:defRPr/>
            </a:pPr>
            <a:endParaRPr lang="en-GB" sz="900" kern="0" dirty="0">
              <a:solidFill>
                <a:srgbClr val="000000"/>
              </a:solidFill>
              <a:latin typeface="Arial"/>
              <a:cs typeface="Arial" pitchFamily="34" charset="0"/>
            </a:endParaRPr>
          </a:p>
          <a:p>
            <a:pPr marL="342900" indent="-342900" fontAlgn="auto">
              <a:spcBef>
                <a:spcPts val="0"/>
              </a:spcBef>
              <a:spcAft>
                <a:spcPts val="600"/>
              </a:spcAft>
              <a:buClr>
                <a:srgbClr val="3333CC"/>
              </a:buClr>
              <a:buFont typeface="Arial" panose="020B0604020202020204" pitchFamily="34" charset="0"/>
              <a:buChar char="•"/>
              <a:defRPr/>
            </a:pPr>
            <a:r>
              <a:rPr lang="en-GB" sz="1600" kern="0" dirty="0">
                <a:solidFill>
                  <a:srgbClr val="000000"/>
                </a:solidFill>
                <a:latin typeface="Arial"/>
                <a:cs typeface="Arial" pitchFamily="34" charset="0"/>
              </a:rPr>
              <a:t>Sub Scope Level 4:</a:t>
            </a:r>
          </a:p>
        </p:txBody>
      </p:sp>
      <p:sp>
        <p:nvSpPr>
          <p:cNvPr id="10" name="TextBox 9"/>
          <p:cNvSpPr txBox="1"/>
          <p:nvPr/>
        </p:nvSpPr>
        <p:spPr>
          <a:xfrm>
            <a:off x="295548" y="3039229"/>
            <a:ext cx="7885178" cy="1204304"/>
          </a:xfrm>
          <a:prstGeom prst="rect">
            <a:avLst/>
          </a:prstGeom>
          <a:noFill/>
        </p:spPr>
        <p:txBody>
          <a:bodyPr wrap="square" numCol="2" rtlCol="0">
            <a:spAutoFit/>
          </a:bodyPr>
          <a:lstStyle/>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Global G.A.P. IFA General Regulations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ISO/TS 22003 FSMS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ISO/IEC 27006 ISMS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ISO/IEC TS 17021-3 QMS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ISO/IEC TS 17021-2 EMS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50003 </a:t>
            </a:r>
            <a:r>
              <a:rPr lang="en-GB" sz="1600" kern="0" dirty="0" err="1">
                <a:solidFill>
                  <a:srgbClr val="000000"/>
                </a:solidFill>
                <a:latin typeface="Arial"/>
                <a:cs typeface="Arial" pitchFamily="34" charset="0"/>
              </a:rPr>
              <a:t>EnMS</a:t>
            </a:r>
            <a:endParaRPr lang="en-GB" sz="1600" kern="0" dirty="0">
              <a:solidFill>
                <a:srgbClr val="000000"/>
              </a:solidFill>
              <a:latin typeface="Arial"/>
              <a:cs typeface="Arial" pitchFamily="34" charset="0"/>
            </a:endParaRPr>
          </a:p>
        </p:txBody>
      </p:sp>
      <p:sp>
        <p:nvSpPr>
          <p:cNvPr id="11" name="TextBox 10"/>
          <p:cNvSpPr txBox="1"/>
          <p:nvPr/>
        </p:nvSpPr>
        <p:spPr>
          <a:xfrm>
            <a:off x="311098" y="4224927"/>
            <a:ext cx="3787957" cy="338554"/>
          </a:xfrm>
          <a:prstGeom prst="rect">
            <a:avLst/>
          </a:prstGeom>
          <a:noFill/>
        </p:spPr>
        <p:txBody>
          <a:bodyPr wrap="square" rtlCol="0">
            <a:spAutoFit/>
          </a:bodyPr>
          <a:lstStyle/>
          <a:p>
            <a:pPr marL="342900" indent="-342900" fontAlgn="auto">
              <a:spcBef>
                <a:spcPts val="0"/>
              </a:spcBef>
              <a:spcAft>
                <a:spcPts val="600"/>
              </a:spcAft>
              <a:buClr>
                <a:srgbClr val="3333CC"/>
              </a:buClr>
              <a:buFontTx/>
              <a:buChar char="•"/>
              <a:defRPr/>
            </a:pPr>
            <a:r>
              <a:rPr lang="en-GB" sz="1600" kern="0" dirty="0">
                <a:solidFill>
                  <a:srgbClr val="000000"/>
                </a:solidFill>
                <a:latin typeface="Arial"/>
                <a:cs typeface="Arial" pitchFamily="34" charset="0"/>
              </a:rPr>
              <a:t>Sub Scope Level 5:</a:t>
            </a:r>
          </a:p>
        </p:txBody>
      </p:sp>
      <p:sp>
        <p:nvSpPr>
          <p:cNvPr id="12" name="TextBox 11"/>
          <p:cNvSpPr txBox="1"/>
          <p:nvPr/>
        </p:nvSpPr>
        <p:spPr>
          <a:xfrm>
            <a:off x="284053" y="4588518"/>
            <a:ext cx="7896673" cy="1515800"/>
          </a:xfrm>
          <a:prstGeom prst="rect">
            <a:avLst/>
          </a:prstGeom>
          <a:noFill/>
        </p:spPr>
        <p:txBody>
          <a:bodyPr wrap="square" numCol="2" rtlCol="0">
            <a:spAutoFit/>
          </a:bodyPr>
          <a:lstStyle/>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9001 QMS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14001 EMS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22000 FSMS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ISO/IEC 27001 ISMS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Global G.A.P. IFA CPCCs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FAMI-QS Certification Scheme</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13485 MDMS</a:t>
            </a: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ISO 50001 </a:t>
            </a:r>
            <a:r>
              <a:rPr lang="en-GB" sz="1600" kern="0" dirty="0" err="1">
                <a:solidFill>
                  <a:srgbClr val="000000"/>
                </a:solidFill>
                <a:latin typeface="Arial"/>
                <a:cs typeface="Arial" pitchFamily="34" charset="0"/>
              </a:rPr>
              <a:t>EnMS</a:t>
            </a:r>
            <a:endParaRPr lang="en-GB" sz="1600" kern="0" dirty="0">
              <a:solidFill>
                <a:srgbClr val="000000"/>
              </a:solidFill>
              <a:latin typeface="Arial"/>
              <a:cs typeface="Arial" pitchFamily="34" charset="0"/>
            </a:endParaRPr>
          </a:p>
          <a:p>
            <a:pPr marL="742950" lvl="1" indent="-285750" fontAlgn="auto">
              <a:spcBef>
                <a:spcPts val="0"/>
              </a:spcBef>
              <a:spcAft>
                <a:spcPts val="300"/>
              </a:spcAft>
              <a:buClr>
                <a:srgbClr val="3333CC"/>
              </a:buClr>
              <a:buFont typeface="Courier New" panose="02070309020205020404" pitchFamily="49" charset="0"/>
              <a:buChar char="o"/>
              <a:defRPr/>
            </a:pPr>
            <a:r>
              <a:rPr lang="en-GB" sz="1600" kern="0" dirty="0">
                <a:solidFill>
                  <a:srgbClr val="000000"/>
                </a:solidFill>
                <a:latin typeface="Arial"/>
                <a:cs typeface="Arial" pitchFamily="34" charset="0"/>
              </a:rPr>
              <a:t>IPC-PL-11-006</a:t>
            </a:r>
          </a:p>
        </p:txBody>
      </p:sp>
      <p:sp>
        <p:nvSpPr>
          <p:cNvPr id="13" name="TextBox 12"/>
          <p:cNvSpPr txBox="1"/>
          <p:nvPr/>
        </p:nvSpPr>
        <p:spPr>
          <a:xfrm>
            <a:off x="311098" y="6129355"/>
            <a:ext cx="8214050" cy="584775"/>
          </a:xfrm>
          <a:prstGeom prst="rect">
            <a:avLst/>
          </a:prstGeom>
          <a:noFill/>
        </p:spPr>
        <p:txBody>
          <a:bodyPr wrap="square" rtlCol="0">
            <a:spAutoFit/>
          </a:bodyPr>
          <a:lstStyle/>
          <a:p>
            <a:pPr fontAlgn="auto">
              <a:spcBef>
                <a:spcPts val="0"/>
              </a:spcBef>
              <a:spcAft>
                <a:spcPts val="0"/>
              </a:spcAft>
              <a:buClr>
                <a:srgbClr val="3333CC"/>
              </a:buClr>
              <a:defRPr/>
            </a:pPr>
            <a:r>
              <a:rPr lang="en-GB" sz="1600" kern="0" dirty="0">
                <a:solidFill>
                  <a:srgbClr val="000000"/>
                </a:solidFill>
                <a:latin typeface="Arial"/>
                <a:cs typeface="Arial" pitchFamily="34" charset="0"/>
              </a:rPr>
              <a:t>Applications are being accepted for the above and the following scopes: ICAO CORSIA Version 1 </a:t>
            </a:r>
            <a:endParaRPr lang="en-GB" sz="1600" kern="0" dirty="0">
              <a:solidFill>
                <a:srgbClr val="000000"/>
              </a:solidFill>
              <a:latin typeface="Arial"/>
            </a:endParaRPr>
          </a:p>
        </p:txBody>
      </p:sp>
    </p:spTree>
    <p:extLst>
      <p:ext uri="{BB962C8B-B14F-4D97-AF65-F5344CB8AC3E}">
        <p14:creationId xmlns:p14="http://schemas.microsoft.com/office/powerpoint/2010/main" val="127164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11560" y="4136430"/>
            <a:ext cx="1290638"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a:solidFill>
                  <a:srgbClr val="0000CC"/>
                </a:solidFill>
                <a:cs typeface="Arial" charset="0"/>
              </a:rPr>
              <a:t>European Cooperation </a:t>
            </a:r>
          </a:p>
          <a:p>
            <a:pPr algn="ctr"/>
            <a:r>
              <a:rPr lang="en-US" sz="1200" dirty="0">
                <a:solidFill>
                  <a:srgbClr val="0000CC"/>
                </a:solidFill>
                <a:cs typeface="Arial" charset="0"/>
              </a:rPr>
              <a:t>for </a:t>
            </a:r>
          </a:p>
          <a:p>
            <a:pPr algn="ctr"/>
            <a:r>
              <a:rPr lang="en-US" sz="1200" dirty="0">
                <a:solidFill>
                  <a:srgbClr val="0000CC"/>
                </a:solidFill>
                <a:cs typeface="Arial" charset="0"/>
              </a:rPr>
              <a:t>Accreditation </a:t>
            </a:r>
          </a:p>
          <a:p>
            <a:pPr algn="ctr"/>
            <a:r>
              <a:rPr lang="en-US" sz="1200" dirty="0">
                <a:solidFill>
                  <a:srgbClr val="0000CC"/>
                </a:solidFill>
                <a:cs typeface="Arial" charset="0"/>
              </a:rPr>
              <a:t>(EA)*</a:t>
            </a:r>
          </a:p>
        </p:txBody>
      </p:sp>
      <p:pic>
        <p:nvPicPr>
          <p:cNvPr id="6" name="Picture 5" descr="http://www.compad.com.au/cms/iafnu/workstation/upImages/IAAC_logo.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10173" y="3317423"/>
            <a:ext cx="857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053135" y="4136430"/>
            <a:ext cx="148272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a:solidFill>
                  <a:srgbClr val="0000CC"/>
                </a:solidFill>
                <a:cs typeface="Arial" charset="0"/>
              </a:rPr>
              <a:t>Inter-American </a:t>
            </a:r>
          </a:p>
          <a:p>
            <a:pPr algn="ctr"/>
            <a:r>
              <a:rPr lang="en-US" sz="1200" dirty="0">
                <a:solidFill>
                  <a:srgbClr val="0000CC"/>
                </a:solidFill>
                <a:cs typeface="Arial" charset="0"/>
              </a:rPr>
              <a:t>Accreditation Cooperation </a:t>
            </a:r>
          </a:p>
          <a:p>
            <a:pPr algn="ctr"/>
            <a:r>
              <a:rPr lang="en-US" sz="1200" dirty="0">
                <a:solidFill>
                  <a:srgbClr val="0000CC"/>
                </a:solidFill>
                <a:cs typeface="Arial" charset="0"/>
              </a:rPr>
              <a:t>(IAAC)*</a:t>
            </a:r>
          </a:p>
        </p:txBody>
      </p:sp>
      <p:sp>
        <p:nvSpPr>
          <p:cNvPr id="10" name="Rectangle 9"/>
          <p:cNvSpPr>
            <a:spLocks noChangeArrowheads="1"/>
          </p:cNvSpPr>
          <p:nvPr/>
        </p:nvSpPr>
        <p:spPr bwMode="auto">
          <a:xfrm>
            <a:off x="1724398" y="4166592"/>
            <a:ext cx="15144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CA" sz="1200" dirty="0">
                <a:solidFill>
                  <a:srgbClr val="0000CC"/>
                </a:solidFill>
                <a:cs typeface="Arial" charset="0"/>
              </a:rPr>
              <a:t>Asia Pacific</a:t>
            </a:r>
          </a:p>
          <a:p>
            <a:pPr algn="ctr"/>
            <a:r>
              <a:rPr lang="en-CA" sz="1200" dirty="0">
                <a:solidFill>
                  <a:srgbClr val="0000CC"/>
                </a:solidFill>
                <a:cs typeface="Arial" charset="0"/>
              </a:rPr>
              <a:t>Accreditation Cooperation Incorporated </a:t>
            </a:r>
          </a:p>
          <a:p>
            <a:pPr algn="ctr"/>
            <a:r>
              <a:rPr lang="en-CA" sz="1200" dirty="0">
                <a:solidFill>
                  <a:srgbClr val="0000CC"/>
                </a:solidFill>
                <a:cs typeface="Arial" charset="0"/>
              </a:rPr>
              <a:t>(APAC)</a:t>
            </a:r>
            <a:r>
              <a:rPr lang="en-US" sz="1200" dirty="0">
                <a:solidFill>
                  <a:srgbClr val="0000CC"/>
                </a:solidFill>
                <a:cs typeface="Arial" charset="0"/>
              </a:rPr>
              <a:t>*</a:t>
            </a:r>
          </a:p>
        </p:txBody>
      </p:sp>
      <p:sp>
        <p:nvSpPr>
          <p:cNvPr id="11" name="Rectangle 10"/>
          <p:cNvSpPr>
            <a:spLocks noChangeArrowheads="1"/>
          </p:cNvSpPr>
          <p:nvPr/>
        </p:nvSpPr>
        <p:spPr bwMode="auto">
          <a:xfrm>
            <a:off x="4463852" y="4141192"/>
            <a:ext cx="1477963"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a:solidFill>
                  <a:srgbClr val="0000CC"/>
                </a:solidFill>
                <a:cs typeface="Arial" charset="0"/>
              </a:rPr>
              <a:t>Southern African </a:t>
            </a:r>
          </a:p>
          <a:p>
            <a:pPr algn="ctr"/>
            <a:r>
              <a:rPr lang="en-US" sz="1200" dirty="0">
                <a:solidFill>
                  <a:srgbClr val="0000CC"/>
                </a:solidFill>
                <a:cs typeface="Arial" charset="0"/>
              </a:rPr>
              <a:t>Development </a:t>
            </a:r>
          </a:p>
          <a:p>
            <a:pPr algn="ctr"/>
            <a:r>
              <a:rPr lang="en-US" sz="1200" dirty="0">
                <a:solidFill>
                  <a:srgbClr val="0000CC"/>
                </a:solidFill>
                <a:cs typeface="Arial" charset="0"/>
              </a:rPr>
              <a:t>Community Accreditation </a:t>
            </a:r>
          </a:p>
          <a:p>
            <a:pPr algn="ctr"/>
            <a:r>
              <a:rPr lang="en-US" sz="1200" dirty="0">
                <a:solidFill>
                  <a:srgbClr val="0000CC"/>
                </a:solidFill>
                <a:cs typeface="Arial" charset="0"/>
              </a:rPr>
              <a:t>(SADCA)**</a:t>
            </a:r>
          </a:p>
        </p:txBody>
      </p:sp>
      <p:pic>
        <p:nvPicPr>
          <p:cNvPr id="12" name="Picture 11">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79400" y="3252227"/>
            <a:ext cx="1420813" cy="5603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ectangle 12"/>
          <p:cNvSpPr>
            <a:spLocks noChangeArrowheads="1"/>
          </p:cNvSpPr>
          <p:nvPr/>
        </p:nvSpPr>
        <p:spPr bwMode="auto">
          <a:xfrm>
            <a:off x="6091040" y="4187230"/>
            <a:ext cx="1233487"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a:solidFill>
                  <a:srgbClr val="0000CC"/>
                </a:solidFill>
                <a:cs typeface="Arial" charset="0"/>
              </a:rPr>
              <a:t>African Accreditation Cooperation (AFRAC)*</a:t>
            </a:r>
          </a:p>
        </p:txBody>
      </p:sp>
      <p:pic>
        <p:nvPicPr>
          <p:cNvPr id="14" name="Picture 13">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552026" y="3169677"/>
            <a:ext cx="791190" cy="642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5" name="Rectangle 14"/>
          <p:cNvSpPr>
            <a:spLocks noChangeArrowheads="1"/>
          </p:cNvSpPr>
          <p:nvPr/>
        </p:nvSpPr>
        <p:spPr bwMode="auto">
          <a:xfrm>
            <a:off x="7334052" y="4187230"/>
            <a:ext cx="1235075"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200" dirty="0">
                <a:solidFill>
                  <a:srgbClr val="0000CC"/>
                </a:solidFill>
                <a:cs typeface="Arial" charset="0"/>
              </a:rPr>
              <a:t>Arab Accreditation Cooperation (ARAC)*</a:t>
            </a:r>
          </a:p>
        </p:txBody>
      </p:sp>
      <p:sp>
        <p:nvSpPr>
          <p:cNvPr id="17" name="Content Placeholder 2"/>
          <p:cNvSpPr txBox="1">
            <a:spLocks/>
          </p:cNvSpPr>
          <p:nvPr/>
        </p:nvSpPr>
        <p:spPr>
          <a:xfrm>
            <a:off x="447675" y="1628775"/>
            <a:ext cx="8237538" cy="1152525"/>
          </a:xfrm>
          <a:prstGeom prst="rect">
            <a:avLst/>
          </a:prstGeom>
        </p:spPr>
        <p:txBody>
          <a:bodyPr/>
          <a:lstStyle>
            <a:lvl1pPr marL="342900" indent="-342900" algn="l" rtl="0" eaLnBrk="0" fontAlgn="base" hangingPunct="0">
              <a:lnSpc>
                <a:spcPct val="13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buChar char="–"/>
              <a:defRPr sz="2800">
                <a:solidFill>
                  <a:schemeClr val="tx1"/>
                </a:solidFill>
                <a:latin typeface="+mn-lt"/>
              </a:defRPr>
            </a:lvl2pPr>
            <a:lvl3pPr marL="1143000" indent="-228600" algn="l" rtl="0" eaLnBrk="0" fontAlgn="base" hangingPunct="0">
              <a:lnSpc>
                <a:spcPct val="130000"/>
              </a:lnSpc>
              <a:spcBef>
                <a:spcPct val="20000"/>
              </a:spcBef>
              <a:spcAft>
                <a:spcPct val="0"/>
              </a:spcAft>
              <a:buChar char="•"/>
              <a:defRPr sz="2400">
                <a:solidFill>
                  <a:schemeClr val="tx1"/>
                </a:solidFill>
                <a:latin typeface="+mn-lt"/>
              </a:defRPr>
            </a:lvl3pPr>
            <a:lvl4pPr marL="1600200" indent="-228600" algn="l" rtl="0" eaLnBrk="0" fontAlgn="base" hangingPunct="0">
              <a:lnSpc>
                <a:spcPct val="130000"/>
              </a:lnSpc>
              <a:spcBef>
                <a:spcPct val="20000"/>
              </a:spcBef>
              <a:spcAft>
                <a:spcPct val="0"/>
              </a:spcAft>
              <a:buChar char="–"/>
              <a:defRPr sz="2000">
                <a:solidFill>
                  <a:schemeClr val="tx1"/>
                </a:solidFill>
                <a:latin typeface="+mn-lt"/>
              </a:defRPr>
            </a:lvl4pPr>
            <a:lvl5pPr marL="2057400" indent="-228600" algn="l" rtl="0" eaLnBrk="0" fontAlgn="base" hangingPunct="0">
              <a:lnSpc>
                <a:spcPct val="130000"/>
              </a:lnSpc>
              <a:spcBef>
                <a:spcPct val="20000"/>
              </a:spcBef>
              <a:spcAft>
                <a:spcPct val="0"/>
              </a:spcAft>
              <a:buChar char="»"/>
              <a:defRPr sz="2000">
                <a:solidFill>
                  <a:schemeClr val="tx1"/>
                </a:solidFill>
                <a:latin typeface="+mn-lt"/>
              </a:defRPr>
            </a:lvl5pPr>
            <a:lvl6pPr marL="2514600" indent="-228600" algn="l" rtl="0" fontAlgn="base">
              <a:lnSpc>
                <a:spcPct val="130000"/>
              </a:lnSpc>
              <a:spcBef>
                <a:spcPct val="20000"/>
              </a:spcBef>
              <a:spcAft>
                <a:spcPct val="0"/>
              </a:spcAft>
              <a:buChar char="»"/>
              <a:defRPr sz="2000">
                <a:solidFill>
                  <a:schemeClr val="tx1"/>
                </a:solidFill>
                <a:latin typeface="+mn-lt"/>
              </a:defRPr>
            </a:lvl6pPr>
            <a:lvl7pPr marL="2971800" indent="-228600" algn="l" rtl="0" fontAlgn="base">
              <a:lnSpc>
                <a:spcPct val="130000"/>
              </a:lnSpc>
              <a:spcBef>
                <a:spcPct val="20000"/>
              </a:spcBef>
              <a:spcAft>
                <a:spcPct val="0"/>
              </a:spcAft>
              <a:buChar char="»"/>
              <a:defRPr sz="2000">
                <a:solidFill>
                  <a:schemeClr val="tx1"/>
                </a:solidFill>
                <a:latin typeface="+mn-lt"/>
              </a:defRPr>
            </a:lvl7pPr>
            <a:lvl8pPr marL="3429000" indent="-228600" algn="l" rtl="0" fontAlgn="base">
              <a:lnSpc>
                <a:spcPct val="130000"/>
              </a:lnSpc>
              <a:spcBef>
                <a:spcPct val="20000"/>
              </a:spcBef>
              <a:spcAft>
                <a:spcPct val="0"/>
              </a:spcAft>
              <a:buChar char="»"/>
              <a:defRPr sz="2000">
                <a:solidFill>
                  <a:schemeClr val="tx1"/>
                </a:solidFill>
                <a:latin typeface="+mn-lt"/>
              </a:defRPr>
            </a:lvl8pPr>
            <a:lvl9pPr marL="3886200" indent="-228600" algn="l" rtl="0" fontAlgn="base">
              <a:lnSpc>
                <a:spcPct val="130000"/>
              </a:lnSpc>
              <a:spcBef>
                <a:spcPct val="20000"/>
              </a:spcBef>
              <a:spcAft>
                <a:spcPct val="0"/>
              </a:spcAft>
              <a:buChar char="»"/>
              <a:defRPr sz="2000">
                <a:solidFill>
                  <a:schemeClr val="tx1"/>
                </a:solidFill>
                <a:latin typeface="+mn-lt"/>
              </a:defRPr>
            </a:lvl9pPr>
          </a:lstStyle>
          <a:p>
            <a:pPr eaLnBrk="1" hangingPunct="1">
              <a:lnSpc>
                <a:spcPts val="3000"/>
              </a:lnSpc>
            </a:pPr>
            <a:r>
              <a:rPr lang="en-GB" sz="2000" dirty="0">
                <a:solidFill>
                  <a:srgbClr val="000000"/>
                </a:solidFill>
                <a:cs typeface="Arial" charset="0"/>
              </a:rPr>
              <a:t>The IAF MLA builds on existing regional MLAs established around the world. </a:t>
            </a:r>
          </a:p>
        </p:txBody>
      </p:sp>
      <p:sp>
        <p:nvSpPr>
          <p:cNvPr id="18" name="Title 1"/>
          <p:cNvSpPr txBox="1">
            <a:spLocks/>
          </p:cNvSpPr>
          <p:nvPr/>
        </p:nvSpPr>
        <p:spPr>
          <a:xfrm>
            <a:off x="228600" y="1524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eaLnBrk="1" hangingPunct="1">
              <a:defRPr sz="4000" u="sng">
                <a:solidFill>
                  <a:srgbClr val="0B40A9"/>
                </a:solidFill>
                <a:latin typeface="+mj-lt"/>
                <a:ea typeface="+mj-ea"/>
                <a:cs typeface="+mj-cs"/>
              </a:defRPr>
            </a:lvl1pPr>
            <a:lvl2pPr eaLnBrk="0" hangingPunct="0">
              <a:defRPr sz="4400" u="sng">
                <a:solidFill>
                  <a:srgbClr val="000099"/>
                </a:solidFill>
                <a:latin typeface="Arial" charset="0"/>
              </a:defRPr>
            </a:lvl2pPr>
            <a:lvl3pPr eaLnBrk="0" hangingPunct="0">
              <a:defRPr sz="4400" u="sng">
                <a:solidFill>
                  <a:srgbClr val="000099"/>
                </a:solidFill>
                <a:latin typeface="Arial" charset="0"/>
              </a:defRPr>
            </a:lvl3pPr>
            <a:lvl4pPr eaLnBrk="0" hangingPunct="0">
              <a:defRPr sz="4400" u="sng">
                <a:solidFill>
                  <a:srgbClr val="000099"/>
                </a:solidFill>
                <a:latin typeface="Arial" charset="0"/>
              </a:defRPr>
            </a:lvl4pPr>
            <a:lvl5pPr eaLnBrk="0" hangingPunct="0">
              <a:defRPr sz="4400" u="sng">
                <a:solidFill>
                  <a:srgbClr val="000099"/>
                </a:solidFill>
                <a:latin typeface="Arial" charset="0"/>
              </a:defRPr>
            </a:lvl5pPr>
            <a:lvl6pPr marL="457200" fontAlgn="base">
              <a:spcBef>
                <a:spcPct val="0"/>
              </a:spcBef>
              <a:spcAft>
                <a:spcPct val="0"/>
              </a:spcAft>
              <a:defRPr sz="4400" u="sng">
                <a:solidFill>
                  <a:srgbClr val="000099"/>
                </a:solidFill>
                <a:latin typeface="Arial" charset="0"/>
              </a:defRPr>
            </a:lvl6pPr>
            <a:lvl7pPr marL="914400" fontAlgn="base">
              <a:spcBef>
                <a:spcPct val="0"/>
              </a:spcBef>
              <a:spcAft>
                <a:spcPct val="0"/>
              </a:spcAft>
              <a:defRPr sz="4400" u="sng">
                <a:solidFill>
                  <a:srgbClr val="000099"/>
                </a:solidFill>
                <a:latin typeface="Arial" charset="0"/>
              </a:defRPr>
            </a:lvl7pPr>
            <a:lvl8pPr marL="1371600" fontAlgn="base">
              <a:spcBef>
                <a:spcPct val="0"/>
              </a:spcBef>
              <a:spcAft>
                <a:spcPct val="0"/>
              </a:spcAft>
              <a:defRPr sz="4400" u="sng">
                <a:solidFill>
                  <a:srgbClr val="000099"/>
                </a:solidFill>
                <a:latin typeface="Arial" charset="0"/>
              </a:defRPr>
            </a:lvl8pPr>
            <a:lvl9pPr marL="1828800" fontAlgn="base">
              <a:spcBef>
                <a:spcPct val="0"/>
              </a:spcBef>
              <a:spcAft>
                <a:spcPct val="0"/>
              </a:spcAft>
              <a:defRPr sz="4400" u="sng">
                <a:solidFill>
                  <a:srgbClr val="000099"/>
                </a:solidFill>
                <a:latin typeface="Arial" charset="0"/>
              </a:defRPr>
            </a:lvl9pPr>
          </a:lstStyle>
          <a:p>
            <a:r>
              <a:rPr lang="en-GB" dirty="0"/>
              <a:t>Regional Cooperation Bodies</a:t>
            </a:r>
          </a:p>
        </p:txBody>
      </p:sp>
      <p:sp>
        <p:nvSpPr>
          <p:cNvPr id="16" name="Rectangle 15"/>
          <p:cNvSpPr>
            <a:spLocks noChangeArrowheads="1"/>
          </p:cNvSpPr>
          <p:nvPr/>
        </p:nvSpPr>
        <p:spPr bwMode="auto">
          <a:xfrm>
            <a:off x="6181296" y="5565001"/>
            <a:ext cx="2387831"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00" dirty="0">
                <a:solidFill>
                  <a:srgbClr val="0000CC"/>
                </a:solidFill>
                <a:cs typeface="Arial" charset="0"/>
              </a:rPr>
              <a:t>* Recognized Regional Accreditation Group Member</a:t>
            </a:r>
          </a:p>
          <a:p>
            <a:r>
              <a:rPr lang="en-US" sz="1000" dirty="0">
                <a:solidFill>
                  <a:srgbClr val="0000CC"/>
                </a:solidFill>
                <a:cs typeface="Arial" charset="0"/>
              </a:rPr>
              <a:t>** Regional Accreditation Group Member</a:t>
            </a:r>
            <a:endParaRPr lang="en-US" sz="1000" dirty="0">
              <a:solidFill>
                <a:srgbClr val="3333FF"/>
              </a:solidFill>
              <a:cs typeface="Arial" charset="0"/>
            </a:endParaRPr>
          </a:p>
        </p:txBody>
      </p:sp>
      <p:pic>
        <p:nvPicPr>
          <p:cNvPr id="20" name="Picture 19"/>
          <p:cNvPicPr>
            <a:picLocks noChangeAspect="1"/>
          </p:cNvPicPr>
          <p:nvPr/>
        </p:nvPicPr>
        <p:blipFill>
          <a:blip r:embed="rId8"/>
          <a:stretch>
            <a:fillRect/>
          </a:stretch>
        </p:blipFill>
        <p:spPr>
          <a:xfrm>
            <a:off x="867985" y="3195042"/>
            <a:ext cx="837540" cy="801360"/>
          </a:xfrm>
          <a:prstGeom prst="rect">
            <a:avLst/>
          </a:prstGeom>
        </p:spPr>
      </p:pic>
      <p:pic>
        <p:nvPicPr>
          <p:cNvPr id="22" name="Picture 21"/>
          <p:cNvPicPr>
            <a:picLocks noChangeAspect="1"/>
          </p:cNvPicPr>
          <p:nvPr/>
        </p:nvPicPr>
        <p:blipFill>
          <a:blip r:embed="rId9"/>
          <a:stretch>
            <a:fillRect/>
          </a:stretch>
        </p:blipFill>
        <p:spPr>
          <a:xfrm>
            <a:off x="4839716" y="3195042"/>
            <a:ext cx="799470" cy="775920"/>
          </a:xfrm>
          <a:prstGeom prst="rect">
            <a:avLst/>
          </a:prstGeom>
        </p:spPr>
      </p:pic>
      <p:pic>
        <p:nvPicPr>
          <p:cNvPr id="19" name="Picture 8"/>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945739" y="3317423"/>
            <a:ext cx="108091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391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527" y="0"/>
            <a:ext cx="7011965" cy="1143000"/>
          </a:xfrm>
          <a:noFill/>
          <a:ln>
            <a:noFill/>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GB" sz="3600" kern="1200" dirty="0"/>
              <a:t>Route to the Arrangements</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99592" y="980728"/>
            <a:ext cx="5332899" cy="5805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4">
            <a:extLst>
              <a:ext uri="{FF2B5EF4-FFF2-40B4-BE49-F238E27FC236}">
                <a16:creationId xmlns:a16="http://schemas.microsoft.com/office/drawing/2014/main" id="{6605EE42-4D2F-4996-8F8C-63FC1BCA588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64288" y="1484784"/>
            <a:ext cx="1481171" cy="2076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89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z="3600"/>
              <a:t>The IAF MLA Mark</a:t>
            </a:r>
          </a:p>
        </p:txBody>
      </p:sp>
      <p:sp>
        <p:nvSpPr>
          <p:cNvPr id="29699" name="Rectangle 3"/>
          <p:cNvSpPr>
            <a:spLocks noGrp="1" noChangeArrowheads="1"/>
          </p:cNvSpPr>
          <p:nvPr>
            <p:ph type="body" idx="1"/>
          </p:nvPr>
        </p:nvSpPr>
        <p:spPr>
          <a:xfrm>
            <a:off x="395536" y="1524000"/>
            <a:ext cx="8568952" cy="4857328"/>
          </a:xfrm>
          <a:noFill/>
        </p:spPr>
        <p:txBody>
          <a:bodyPr/>
          <a:lstStyle/>
          <a:p>
            <a:pPr eaLnBrk="1" hangingPunct="1">
              <a:lnSpc>
                <a:spcPct val="110000"/>
              </a:lnSpc>
            </a:pPr>
            <a:r>
              <a:rPr lang="en-GB" sz="2400" dirty="0"/>
              <a:t>Use of the IAF MLA Mark allows a business seeking certification to confirm at a glance that a certification body is accredited by an accreditation body that is a signatory to the IAF MLA. </a:t>
            </a:r>
          </a:p>
          <a:p>
            <a:pPr eaLnBrk="1" hangingPunct="1">
              <a:lnSpc>
                <a:spcPct val="110000"/>
              </a:lnSpc>
            </a:pPr>
            <a:endParaRPr lang="en-GB" sz="2000" dirty="0"/>
          </a:p>
          <a:p>
            <a:pPr eaLnBrk="1" hangingPunct="1">
              <a:lnSpc>
                <a:spcPct val="110000"/>
              </a:lnSpc>
            </a:pPr>
            <a:endParaRPr lang="en-GB" sz="2000" dirty="0"/>
          </a:p>
          <a:p>
            <a:pPr eaLnBrk="1" hangingPunct="1">
              <a:lnSpc>
                <a:spcPct val="110000"/>
              </a:lnSpc>
            </a:pPr>
            <a:endParaRPr lang="en-GB" sz="2000" dirty="0"/>
          </a:p>
          <a:p>
            <a:pPr eaLnBrk="1" hangingPunct="1">
              <a:lnSpc>
                <a:spcPct val="110000"/>
              </a:lnSpc>
            </a:pPr>
            <a:endParaRPr lang="en-GB" sz="2000" dirty="0"/>
          </a:p>
          <a:p>
            <a:pPr eaLnBrk="1" hangingPunct="1">
              <a:lnSpc>
                <a:spcPct val="110000"/>
              </a:lnSpc>
            </a:pPr>
            <a:r>
              <a:rPr lang="en-GB" sz="2400" dirty="0"/>
              <a:t>As a result, businesses will benefit from having increased confidence, signified by the presence of the IAF MLA Mark, that requirements have actually been met.</a:t>
            </a:r>
          </a:p>
          <a:p>
            <a:pPr eaLnBrk="1" hangingPunct="1">
              <a:lnSpc>
                <a:spcPct val="110000"/>
              </a:lnSpc>
            </a:pPr>
            <a:endParaRPr lang="en-GB" sz="2000" dirty="0"/>
          </a:p>
        </p:txBody>
      </p:sp>
      <p:sp>
        <p:nvSpPr>
          <p:cNvPr id="8" name="Rectangle 7"/>
          <p:cNvSpPr/>
          <p:nvPr/>
        </p:nvSpPr>
        <p:spPr>
          <a:xfrm>
            <a:off x="4283968" y="3777135"/>
            <a:ext cx="2081019" cy="461665"/>
          </a:xfrm>
          <a:prstGeom prst="rect">
            <a:avLst/>
          </a:prstGeom>
          <a:noFill/>
        </p:spPr>
        <p:txBody>
          <a:bodyPr wrap="none">
            <a:spAutoFit/>
          </a:bodyPr>
          <a:lstStyle/>
          <a:p>
            <a:pPr algn="ctr">
              <a:defRPr/>
            </a:pP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AB SYMBOL</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71800" y="3573016"/>
            <a:ext cx="1384980" cy="8699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900666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sz="3600"/>
              <a:t>The IAF MLA Mark</a:t>
            </a:r>
            <a:endParaRPr lang="en-US" sz="3600"/>
          </a:p>
        </p:txBody>
      </p:sp>
      <p:sp>
        <p:nvSpPr>
          <p:cNvPr id="25603" name="Content Placeholder 2"/>
          <p:cNvSpPr>
            <a:spLocks noGrp="1"/>
          </p:cNvSpPr>
          <p:nvPr>
            <p:ph idx="1"/>
          </p:nvPr>
        </p:nvSpPr>
        <p:spPr>
          <a:xfrm>
            <a:off x="467544" y="1556792"/>
            <a:ext cx="7916416" cy="4569296"/>
          </a:xfrm>
        </p:spPr>
        <p:txBody>
          <a:bodyPr/>
          <a:lstStyle/>
          <a:p>
            <a:pPr>
              <a:spcAft>
                <a:spcPts val="1200"/>
              </a:spcAft>
              <a:buFontTx/>
              <a:buNone/>
            </a:pPr>
            <a:r>
              <a:rPr lang="en-AU" sz="2400" u="sng" dirty="0"/>
              <a:t>Combined mark:</a:t>
            </a:r>
          </a:p>
          <a:p>
            <a:pPr>
              <a:spcAft>
                <a:spcPts val="1200"/>
              </a:spcAft>
            </a:pPr>
            <a:r>
              <a:rPr lang="en-AU" sz="2400" dirty="0"/>
              <a:t>Can only be used in association with the IAF MLA main scopes and/or sub scopes for which AB is a signatory to the IAF MLA.</a:t>
            </a:r>
          </a:p>
          <a:p>
            <a:pPr>
              <a:spcAft>
                <a:spcPts val="1200"/>
              </a:spcAft>
            </a:pPr>
            <a:r>
              <a:rPr lang="en-AU" sz="2400" dirty="0"/>
              <a:t>May be used on accreditation certificates, letterheads, quotations for work, advertisements, or websites. </a:t>
            </a:r>
          </a:p>
          <a:p>
            <a:pPr>
              <a:spcAft>
                <a:spcPts val="1200"/>
              </a:spcAft>
            </a:pPr>
            <a:r>
              <a:rPr lang="en-AU" sz="2400" dirty="0"/>
              <a:t>Shall not be used on or in conjunction with products.</a:t>
            </a:r>
            <a:endParaRPr lang="en-US" sz="2400" dirty="0"/>
          </a:p>
        </p:txBody>
      </p:sp>
    </p:spTree>
    <p:extLst>
      <p:ext uri="{BB962C8B-B14F-4D97-AF65-F5344CB8AC3E}">
        <p14:creationId xmlns:p14="http://schemas.microsoft.com/office/powerpoint/2010/main" val="308739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46038"/>
            <a:ext cx="7772400" cy="1143000"/>
          </a:xfrm>
        </p:spPr>
        <p:txBody>
          <a:bodyPr/>
          <a:lstStyle/>
          <a:p>
            <a:pPr eaLnBrk="1" hangingPunct="1"/>
            <a:r>
              <a:rPr lang="en-GB" sz="3600"/>
              <a:t>The IAF MLA Mark</a:t>
            </a:r>
            <a:endParaRPr lang="en-US" sz="3600"/>
          </a:p>
        </p:txBody>
      </p:sp>
      <p:sp>
        <p:nvSpPr>
          <p:cNvPr id="24579" name="Content Placeholder 2"/>
          <p:cNvSpPr>
            <a:spLocks noGrp="1"/>
          </p:cNvSpPr>
          <p:nvPr>
            <p:ph idx="1"/>
          </p:nvPr>
        </p:nvSpPr>
        <p:spPr>
          <a:xfrm>
            <a:off x="684213" y="1198563"/>
            <a:ext cx="7772400" cy="5543550"/>
          </a:xfrm>
        </p:spPr>
        <p:txBody>
          <a:bodyPr/>
          <a:lstStyle/>
          <a:p>
            <a:pPr>
              <a:buFontTx/>
              <a:buNone/>
            </a:pPr>
            <a:r>
              <a:rPr lang="en-AU" sz="2400" u="sng" dirty="0"/>
              <a:t>Use by Accreditation Bodies</a:t>
            </a:r>
          </a:p>
          <a:p>
            <a:r>
              <a:rPr lang="en-AU" sz="2400" dirty="0"/>
              <a:t>Have to be an IAF MLA  signatory to use the Mark</a:t>
            </a:r>
          </a:p>
          <a:p>
            <a:r>
              <a:rPr lang="en-AU" sz="2400" dirty="0"/>
              <a:t>Have to have a license with the IAF before they can use the IAF MLA Mark</a:t>
            </a:r>
            <a:r>
              <a:rPr lang="en-US" sz="2400" dirty="0"/>
              <a:t>.</a:t>
            </a:r>
          </a:p>
          <a:p>
            <a:r>
              <a:rPr lang="en-AU" sz="2400" dirty="0"/>
              <a:t>Can only use the IAF MLA Mark in combination with their own logo as a combined mark, as below. </a:t>
            </a:r>
            <a:endParaRPr lang="en-US" dirty="0"/>
          </a:p>
        </p:txBody>
      </p:sp>
      <p:sp>
        <p:nvSpPr>
          <p:cNvPr id="5" name="Rectangle 4"/>
          <p:cNvSpPr/>
          <p:nvPr/>
        </p:nvSpPr>
        <p:spPr>
          <a:xfrm>
            <a:off x="3995936" y="5404596"/>
            <a:ext cx="2694969" cy="584775"/>
          </a:xfrm>
          <a:prstGeom prst="rect">
            <a:avLst/>
          </a:prstGeom>
          <a:noFill/>
        </p:spPr>
        <p:txBody>
          <a:bodyPr wrap="none">
            <a:spAutoFit/>
          </a:bodyPr>
          <a:lstStyle/>
          <a:p>
            <a:pPr algn="ctr">
              <a:defRPr/>
            </a:pP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AB SYMBOL</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38100" y="5085183"/>
            <a:ext cx="1948100" cy="122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644582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sz="3600" dirty="0"/>
              <a:t>What is the IAF</a:t>
            </a:r>
          </a:p>
        </p:txBody>
      </p:sp>
      <p:sp>
        <p:nvSpPr>
          <p:cNvPr id="4099" name="Rectangle 3"/>
          <p:cNvSpPr>
            <a:spLocks noGrp="1" noChangeArrowheads="1"/>
          </p:cNvSpPr>
          <p:nvPr>
            <p:ph type="body" idx="1"/>
          </p:nvPr>
        </p:nvSpPr>
        <p:spPr>
          <a:xfrm>
            <a:off x="251520" y="1524000"/>
            <a:ext cx="8640960" cy="4114800"/>
          </a:xfrm>
        </p:spPr>
        <p:txBody>
          <a:bodyPr/>
          <a:lstStyle/>
          <a:p>
            <a:pPr eaLnBrk="1" hangingPunct="1"/>
            <a:r>
              <a:rPr lang="en-GB" sz="2400" dirty="0"/>
              <a:t>The International Accreditation Forum (IAF) is a global association of:</a:t>
            </a:r>
          </a:p>
          <a:p>
            <a:pPr lvl="1" eaLnBrk="1" hangingPunct="1">
              <a:buFont typeface="Arial" panose="020B0604020202020204" pitchFamily="34" charset="0"/>
              <a:buChar char="•"/>
            </a:pPr>
            <a:r>
              <a:rPr lang="en-US" sz="2000" dirty="0">
                <a:cs typeface="Times New Roman" pitchFamily="18" charset="0"/>
              </a:rPr>
              <a:t>Accreditation Bodies</a:t>
            </a:r>
          </a:p>
          <a:p>
            <a:pPr lvl="1" eaLnBrk="1" hangingPunct="1">
              <a:buFont typeface="Arial" panose="020B0604020202020204" pitchFamily="34" charset="0"/>
              <a:buChar char="•"/>
            </a:pPr>
            <a:r>
              <a:rPr lang="en-GB" sz="2000" dirty="0">
                <a:cs typeface="Times New Roman" pitchFamily="18" charset="0"/>
              </a:rPr>
              <a:t>Regional Accreditation Groups </a:t>
            </a:r>
            <a:endParaRPr lang="en-US" sz="2000" dirty="0">
              <a:cs typeface="Times New Roman" pitchFamily="18" charset="0"/>
            </a:endParaRPr>
          </a:p>
          <a:p>
            <a:pPr lvl="1" eaLnBrk="1" hangingPunct="1">
              <a:buFont typeface="Arial" panose="020B0604020202020204" pitchFamily="34" charset="0"/>
              <a:buChar char="•"/>
            </a:pPr>
            <a:r>
              <a:rPr lang="en-US" sz="2000" dirty="0">
                <a:cs typeface="Times New Roman" pitchFamily="18" charset="0"/>
              </a:rPr>
              <a:t>Certification Body Associations </a:t>
            </a:r>
          </a:p>
          <a:p>
            <a:pPr lvl="1" eaLnBrk="1" hangingPunct="1">
              <a:buFont typeface="Arial" panose="020B0604020202020204" pitchFamily="34" charset="0"/>
              <a:buChar char="•"/>
            </a:pPr>
            <a:r>
              <a:rPr lang="en-US" sz="2000" dirty="0">
                <a:cs typeface="Times New Roman" pitchFamily="18" charset="0"/>
              </a:rPr>
              <a:t>Industry Associations</a:t>
            </a:r>
          </a:p>
          <a:p>
            <a:pPr lvl="1" eaLnBrk="1" hangingPunct="1">
              <a:buFont typeface="Arial" panose="020B0604020202020204" pitchFamily="34" charset="0"/>
              <a:buChar char="•"/>
            </a:pPr>
            <a:r>
              <a:rPr lang="en-US" sz="2000" dirty="0">
                <a:cs typeface="Times New Roman" pitchFamily="18" charset="0"/>
              </a:rPr>
              <a:t>Other stakeholder organizations and scheme owners for certification of management systems, products/processes/services and personnel, and validation/verification</a:t>
            </a:r>
            <a:endParaRPr lang="en-GB"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79388" y="33338"/>
            <a:ext cx="7772400" cy="1143000"/>
          </a:xfrm>
        </p:spPr>
        <p:txBody>
          <a:bodyPr/>
          <a:lstStyle/>
          <a:p>
            <a:pPr eaLnBrk="1" hangingPunct="1"/>
            <a:r>
              <a:rPr lang="en-GB" sz="3600" dirty="0"/>
              <a:t>The IAF MLA Mark</a:t>
            </a:r>
            <a:endParaRPr lang="en-US" sz="3600" dirty="0"/>
          </a:p>
        </p:txBody>
      </p:sp>
      <p:sp>
        <p:nvSpPr>
          <p:cNvPr id="26627" name="Content Placeholder 2"/>
          <p:cNvSpPr>
            <a:spLocks noGrp="1"/>
          </p:cNvSpPr>
          <p:nvPr>
            <p:ph idx="1"/>
          </p:nvPr>
        </p:nvSpPr>
        <p:spPr>
          <a:xfrm>
            <a:off x="323528" y="1258599"/>
            <a:ext cx="8424936" cy="4085517"/>
          </a:xfrm>
        </p:spPr>
        <p:txBody>
          <a:bodyPr/>
          <a:lstStyle/>
          <a:p>
            <a:pPr eaLnBrk="1" hangingPunct="1">
              <a:buFontTx/>
              <a:buNone/>
            </a:pPr>
            <a:r>
              <a:rPr lang="en-GB" sz="2400" u="sng" dirty="0"/>
              <a:t>Use by Accredited CBs</a:t>
            </a:r>
          </a:p>
          <a:p>
            <a:pPr eaLnBrk="1" hangingPunct="1"/>
            <a:r>
              <a:rPr lang="en-GB" sz="2400" dirty="0"/>
              <a:t>IAF AB MLA signatories can sub-license use of mark to accredited CBs for </a:t>
            </a:r>
            <a:r>
              <a:rPr lang="en-CA" sz="2400" dirty="0"/>
              <a:t>recognized scopes and </a:t>
            </a:r>
            <a:r>
              <a:rPr lang="en-GB" sz="2400" dirty="0"/>
              <a:t>sub-scopes.</a:t>
            </a:r>
          </a:p>
          <a:p>
            <a:pPr eaLnBrk="1" hangingPunct="1"/>
            <a:r>
              <a:rPr lang="en-AU" sz="2400" dirty="0"/>
              <a:t>CBs can only use the IAF MLA Mark in combination with the CB’s name/symbol and the Licensee’s accreditation symbol as a combined mark, as shown below.</a:t>
            </a:r>
          </a:p>
          <a:p>
            <a:pPr eaLnBrk="1" hangingPunct="1"/>
            <a:endParaRPr lang="en-GB" sz="2400" dirty="0"/>
          </a:p>
          <a:p>
            <a:pPr eaLnBrk="1" hangingPunct="1"/>
            <a:endParaRPr lang="en-GB" dirty="0"/>
          </a:p>
        </p:txBody>
      </p:sp>
      <p:sp>
        <p:nvSpPr>
          <p:cNvPr id="5" name="Rectangle 4"/>
          <p:cNvSpPr/>
          <p:nvPr/>
        </p:nvSpPr>
        <p:spPr>
          <a:xfrm>
            <a:off x="2912949" y="5133989"/>
            <a:ext cx="5540732" cy="584775"/>
          </a:xfrm>
          <a:prstGeom prst="rect">
            <a:avLst/>
          </a:prstGeom>
          <a:noFill/>
        </p:spPr>
        <p:txBody>
          <a:bodyPr wrap="square">
            <a:spAutoFit/>
          </a:bodyPr>
          <a:lstStyle/>
          <a:p>
            <a:pPr algn="ctr">
              <a:defRPr/>
            </a:pPr>
            <a:r>
              <a:rPr lang="en-US"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AB SYMBOL/CB SYMBOL</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6754" y="4814576"/>
            <a:ext cx="1948100" cy="1223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70948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50825" y="0"/>
            <a:ext cx="7772400" cy="1143000"/>
          </a:xfrm>
        </p:spPr>
        <p:txBody>
          <a:bodyPr/>
          <a:lstStyle/>
          <a:p>
            <a:r>
              <a:rPr lang="en-GB" sz="3600"/>
              <a:t>The IAF MLA Mark</a:t>
            </a:r>
            <a:endParaRPr lang="en-US" sz="3600"/>
          </a:p>
        </p:txBody>
      </p:sp>
      <p:sp>
        <p:nvSpPr>
          <p:cNvPr id="28675" name="Content Placeholder 2"/>
          <p:cNvSpPr>
            <a:spLocks noGrp="1"/>
          </p:cNvSpPr>
          <p:nvPr>
            <p:ph idx="1"/>
          </p:nvPr>
        </p:nvSpPr>
        <p:spPr>
          <a:xfrm>
            <a:off x="467544" y="1524000"/>
            <a:ext cx="8136904" cy="4497288"/>
          </a:xfrm>
        </p:spPr>
        <p:txBody>
          <a:bodyPr/>
          <a:lstStyle/>
          <a:p>
            <a:pPr>
              <a:spcAft>
                <a:spcPts val="1200"/>
              </a:spcAft>
              <a:buFontTx/>
              <a:buNone/>
            </a:pPr>
            <a:r>
              <a:rPr lang="en-AU" sz="2400" u="sng" dirty="0"/>
              <a:t>Use by accredited CBs (cont.)</a:t>
            </a:r>
          </a:p>
          <a:p>
            <a:pPr>
              <a:spcAft>
                <a:spcPts val="1200"/>
              </a:spcAft>
            </a:pPr>
            <a:r>
              <a:rPr lang="en-AU" sz="2400" dirty="0"/>
              <a:t>Combined mark shall not be used on or in conjunction with products.</a:t>
            </a:r>
          </a:p>
          <a:p>
            <a:pPr>
              <a:spcAft>
                <a:spcPts val="1200"/>
              </a:spcAft>
            </a:pPr>
            <a:r>
              <a:rPr lang="en-AU" sz="2400" dirty="0"/>
              <a:t>CB shall not allow customers to use the combined mark.</a:t>
            </a:r>
          </a:p>
          <a:p>
            <a:pPr>
              <a:spcAft>
                <a:spcPts val="1200"/>
              </a:spcAft>
            </a:pPr>
            <a:r>
              <a:rPr lang="en-AU" sz="2400" dirty="0"/>
              <a:t>AB may add any conditions that it deems necessary to protect the IAF MLA Mark.</a:t>
            </a:r>
            <a:endParaRPr lang="en-US" sz="2400" dirty="0"/>
          </a:p>
          <a:p>
            <a:endParaRPr lang="en-US" dirty="0"/>
          </a:p>
        </p:txBody>
      </p:sp>
    </p:spTree>
    <p:extLst>
      <p:ext uri="{BB962C8B-B14F-4D97-AF65-F5344CB8AC3E}">
        <p14:creationId xmlns:p14="http://schemas.microsoft.com/office/powerpoint/2010/main" val="2132313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79388" y="0"/>
            <a:ext cx="7772400" cy="1143000"/>
          </a:xfrm>
        </p:spPr>
        <p:txBody>
          <a:bodyPr/>
          <a:lstStyle/>
          <a:p>
            <a:pPr eaLnBrk="1" hangingPunct="1"/>
            <a:r>
              <a:rPr lang="en-GB" sz="3600"/>
              <a:t>The IAF MLA Mark</a:t>
            </a:r>
            <a:endParaRPr lang="en-US" sz="3600"/>
          </a:p>
        </p:txBody>
      </p:sp>
      <p:sp>
        <p:nvSpPr>
          <p:cNvPr id="27651" name="Content Placeholder 2"/>
          <p:cNvSpPr>
            <a:spLocks noGrp="1"/>
          </p:cNvSpPr>
          <p:nvPr>
            <p:ph idx="1"/>
          </p:nvPr>
        </p:nvSpPr>
        <p:spPr>
          <a:xfrm>
            <a:off x="685800" y="1052513"/>
            <a:ext cx="7772400" cy="5040783"/>
          </a:xfrm>
        </p:spPr>
        <p:txBody>
          <a:bodyPr/>
          <a:lstStyle/>
          <a:p>
            <a:pPr>
              <a:buFontTx/>
              <a:buNone/>
            </a:pPr>
            <a:r>
              <a:rPr lang="en-AU" sz="2400" u="sng" dirty="0"/>
              <a:t>Use of Combined Mark by accredited C</a:t>
            </a:r>
            <a:r>
              <a:rPr lang="en-AU" sz="2400" u="sng" strike="sngStrike" dirty="0"/>
              <a:t>A</a:t>
            </a:r>
            <a:r>
              <a:rPr lang="en-AU" sz="2400" u="sng" dirty="0"/>
              <a:t>Bs Cont.</a:t>
            </a:r>
          </a:p>
          <a:p>
            <a:r>
              <a:rPr lang="en-AU" sz="2400" dirty="0"/>
              <a:t>Can only be used in association with activities for which the C</a:t>
            </a:r>
            <a:r>
              <a:rPr lang="en-AU" sz="2400" strike="sngStrike" dirty="0"/>
              <a:t>A</a:t>
            </a:r>
            <a:r>
              <a:rPr lang="en-AU" sz="2400" dirty="0"/>
              <a:t>B is accredited and are within the AB’s IAF MLA main scopes.</a:t>
            </a:r>
          </a:p>
          <a:p>
            <a:r>
              <a:rPr lang="en-AU" sz="2400" dirty="0"/>
              <a:t>May only be used by C</a:t>
            </a:r>
            <a:r>
              <a:rPr lang="en-AU" sz="2400" strike="sngStrike" dirty="0"/>
              <a:t>A</a:t>
            </a:r>
            <a:r>
              <a:rPr lang="en-AU" sz="2400" dirty="0"/>
              <a:t>Bs on accredited certificates where the scope of the certificate includes an IAF MLA sub-scope.</a:t>
            </a:r>
          </a:p>
          <a:p>
            <a:r>
              <a:rPr lang="en-AU" sz="2400" dirty="0"/>
              <a:t>May be used by C</a:t>
            </a:r>
            <a:r>
              <a:rPr lang="en-AU" sz="2400" strike="sngStrike" dirty="0"/>
              <a:t>A</a:t>
            </a:r>
            <a:r>
              <a:rPr lang="en-AU" sz="2400" dirty="0"/>
              <a:t>Bs in letterheads, quotations for work, advertisements, or websites where the C</a:t>
            </a:r>
            <a:r>
              <a:rPr lang="en-AU" sz="2400" strike="sngStrike" dirty="0"/>
              <a:t>A</a:t>
            </a:r>
            <a:r>
              <a:rPr lang="en-AU" sz="2400" dirty="0"/>
              <a:t>B is accredited for a main scope or sub-scope.</a:t>
            </a:r>
          </a:p>
        </p:txBody>
      </p:sp>
    </p:spTree>
    <p:extLst>
      <p:ext uri="{BB962C8B-B14F-4D97-AF65-F5344CB8AC3E}">
        <p14:creationId xmlns:p14="http://schemas.microsoft.com/office/powerpoint/2010/main" val="189598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8447856" cy="1143000"/>
          </a:xfrm>
        </p:spPr>
        <p:txBody>
          <a:bodyPr/>
          <a:lstStyle/>
          <a:p>
            <a:pPr eaLnBrk="1" hangingPunct="1"/>
            <a:r>
              <a:rPr lang="en-GB" sz="3600" dirty="0"/>
              <a:t>How to find an IAF MLA Signatory</a:t>
            </a:r>
          </a:p>
        </p:txBody>
      </p:sp>
      <p:sp>
        <p:nvSpPr>
          <p:cNvPr id="23555" name="Rectangle 3"/>
          <p:cNvSpPr>
            <a:spLocks noGrp="1" noChangeArrowheads="1"/>
          </p:cNvSpPr>
          <p:nvPr>
            <p:ph type="body" idx="1"/>
          </p:nvPr>
        </p:nvSpPr>
        <p:spPr>
          <a:xfrm>
            <a:off x="683568" y="1484784"/>
            <a:ext cx="7992888" cy="4114800"/>
          </a:xfr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lstStyle/>
          <a:p>
            <a:pPr eaLnBrk="1" hangingPunct="1">
              <a:lnSpc>
                <a:spcPct val="120000"/>
              </a:lnSpc>
            </a:pPr>
            <a:r>
              <a:rPr lang="en-GB" sz="2000" dirty="0"/>
              <a:t>A ‘live’ and complete list of signatories can be found on the IAF website at www.iaf.nu/articles/IAF_Members_Signatories/</a:t>
            </a:r>
          </a:p>
        </p:txBody>
      </p:sp>
      <p:pic>
        <p:nvPicPr>
          <p:cNvPr id="17413" name="Picture 5"/>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95536" y="2664691"/>
            <a:ext cx="8412162" cy="3089275"/>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44624"/>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dirty="0"/>
              <a:t>IAF Partners</a:t>
            </a:r>
          </a:p>
        </p:txBody>
      </p:sp>
      <p:pic>
        <p:nvPicPr>
          <p:cNvPr id="4" name="Picture 23" descr="ilac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2492897"/>
            <a:ext cx="792088" cy="79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82792" y="2467300"/>
            <a:ext cx="816220" cy="76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64363" y="3444953"/>
            <a:ext cx="2275305" cy="523220"/>
          </a:xfrm>
          <a:prstGeom prst="rect">
            <a:avLst/>
          </a:prstGeom>
        </p:spPr>
        <p:txBody>
          <a:bodyPr wrap="square">
            <a:spAutoFit/>
          </a:bodyPr>
          <a:lstStyle/>
          <a:p>
            <a:pPr>
              <a:spcBef>
                <a:spcPts val="0"/>
              </a:spcBef>
              <a:spcAft>
                <a:spcPts val="0"/>
              </a:spcAft>
              <a:buClr>
                <a:srgbClr val="0033CC"/>
              </a:buClr>
              <a:defRPr/>
            </a:pPr>
            <a:r>
              <a:rPr lang="en-GB" altLang="en-US" sz="1400" b="1" dirty="0">
                <a:latin typeface="+mn-lt"/>
              </a:rPr>
              <a:t>International Organization of Legal Metrology</a:t>
            </a:r>
            <a:endParaRPr lang="en-US" altLang="en-US" sz="1400" b="1" dirty="0">
              <a:latin typeface="+mn-lt"/>
            </a:endParaRPr>
          </a:p>
        </p:txBody>
      </p:sp>
      <p:sp>
        <p:nvSpPr>
          <p:cNvPr id="8" name="Rectangle 7"/>
          <p:cNvSpPr/>
          <p:nvPr/>
        </p:nvSpPr>
        <p:spPr>
          <a:xfrm>
            <a:off x="6073324" y="3527690"/>
            <a:ext cx="2412625" cy="523220"/>
          </a:xfrm>
          <a:prstGeom prst="rect">
            <a:avLst/>
          </a:prstGeom>
        </p:spPr>
        <p:txBody>
          <a:bodyPr wrap="square">
            <a:spAutoFit/>
          </a:bodyPr>
          <a:lstStyle/>
          <a:p>
            <a:pPr>
              <a:spcBef>
                <a:spcPts val="0"/>
              </a:spcBef>
              <a:spcAft>
                <a:spcPts val="0"/>
              </a:spcAft>
            </a:pPr>
            <a:r>
              <a:rPr lang="en-US" altLang="en-US" sz="1400" b="1" dirty="0">
                <a:latin typeface="+mn-lt"/>
              </a:rPr>
              <a:t>International </a:t>
            </a:r>
            <a:r>
              <a:rPr lang="en-US" altLang="en-US" sz="1400" b="1" dirty="0" err="1">
                <a:latin typeface="+mn-lt"/>
              </a:rPr>
              <a:t>Organisation</a:t>
            </a:r>
            <a:r>
              <a:rPr lang="en-US" altLang="en-US" sz="1400" b="1" dirty="0">
                <a:latin typeface="+mn-lt"/>
              </a:rPr>
              <a:t> for </a:t>
            </a:r>
            <a:r>
              <a:rPr lang="en-US" altLang="en-US" sz="1400" b="1" dirty="0" err="1">
                <a:latin typeface="+mn-lt"/>
              </a:rPr>
              <a:t>Standardisation</a:t>
            </a:r>
            <a:r>
              <a:rPr lang="en-US" altLang="en-US" sz="1400" b="1" dirty="0">
                <a:latin typeface="+mn-lt"/>
              </a:rPr>
              <a:t> </a:t>
            </a:r>
            <a:endParaRPr lang="en-GB" sz="1400" b="1" dirty="0">
              <a:latin typeface="+mn-lt"/>
            </a:endParaRPr>
          </a:p>
        </p:txBody>
      </p:sp>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9572" y="3489749"/>
            <a:ext cx="864096" cy="736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31090" y="6102072"/>
            <a:ext cx="1498426" cy="453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4951" y="4299284"/>
            <a:ext cx="1053337" cy="9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835696" y="4380872"/>
            <a:ext cx="2256977" cy="523220"/>
          </a:xfrm>
          <a:prstGeom prst="rect">
            <a:avLst/>
          </a:prstGeom>
        </p:spPr>
        <p:txBody>
          <a:bodyPr wrap="square">
            <a:spAutoFit/>
          </a:bodyPr>
          <a:lstStyle/>
          <a:p>
            <a:pPr>
              <a:spcBef>
                <a:spcPts val="0"/>
              </a:spcBef>
              <a:spcAft>
                <a:spcPts val="0"/>
              </a:spcAft>
            </a:pPr>
            <a:r>
              <a:rPr lang="en-US" altLang="en-US" sz="1400" b="1" dirty="0">
                <a:latin typeface="+mn-lt"/>
              </a:rPr>
              <a:t>UN Industrial Development </a:t>
            </a:r>
            <a:r>
              <a:rPr lang="en-US" altLang="en-US" sz="1400" b="1" dirty="0" err="1">
                <a:latin typeface="+mn-lt"/>
              </a:rPr>
              <a:t>Organisation</a:t>
            </a:r>
            <a:endParaRPr lang="en-GB" sz="1400" b="1" dirty="0">
              <a:latin typeface="+mn-lt"/>
            </a:endParaRPr>
          </a:p>
        </p:txBody>
      </p:sp>
      <p:sp>
        <p:nvSpPr>
          <p:cNvPr id="16" name="Content Placeholder 2"/>
          <p:cNvSpPr>
            <a:spLocks noGrp="1"/>
          </p:cNvSpPr>
          <p:nvPr>
            <p:ph idx="1"/>
          </p:nvPr>
        </p:nvSpPr>
        <p:spPr>
          <a:xfrm>
            <a:off x="179512" y="1268760"/>
            <a:ext cx="8650287" cy="57606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eaLnBrk="1" fontAlgn="auto" hangingPunct="1">
              <a:spcBef>
                <a:spcPts val="0"/>
              </a:spcBef>
              <a:spcAft>
                <a:spcPts val="0"/>
              </a:spcAft>
              <a:buClr>
                <a:schemeClr val="accent2"/>
              </a:buClr>
              <a:buFont typeface="Arial" pitchFamily="34" charset="0"/>
              <a:buNone/>
            </a:pPr>
            <a:r>
              <a:rPr lang="en-GB" altLang="en-US" sz="1800" dirty="0">
                <a:latin typeface="+mn-lt"/>
                <a:ea typeface="+mj-ea"/>
                <a:cs typeface="Arial" pitchFamily="34" charset="0"/>
              </a:rPr>
              <a:t>IAF works with a number of organisations and cooperates with many international bodies to achieve shared objectives.  IAF has signed MoUs with the following </a:t>
            </a:r>
            <a:r>
              <a:rPr lang="en-GB" altLang="en-US" sz="1800" dirty="0">
                <a:ea typeface="+mj-ea"/>
                <a:cs typeface="Arial" pitchFamily="34" charset="0"/>
              </a:rPr>
              <a:t>nine</a:t>
            </a:r>
            <a:r>
              <a:rPr lang="en-GB" altLang="en-US" sz="1800" dirty="0">
                <a:latin typeface="+mn-lt"/>
                <a:ea typeface="+mj-ea"/>
                <a:cs typeface="Arial" pitchFamily="34" charset="0"/>
              </a:rPr>
              <a:t> organisations:</a:t>
            </a:r>
            <a:endParaRPr lang="en-GB" sz="1800" i="1" dirty="0">
              <a:latin typeface="+mn-lt"/>
              <a:ea typeface="+mj-ea"/>
              <a:cs typeface="Arial" pitchFamily="34" charset="0"/>
            </a:endParaRPr>
          </a:p>
        </p:txBody>
      </p:sp>
      <p:sp>
        <p:nvSpPr>
          <p:cNvPr id="17" name="Rectangle 16"/>
          <p:cNvSpPr/>
          <p:nvPr/>
        </p:nvSpPr>
        <p:spPr>
          <a:xfrm>
            <a:off x="1869256" y="2646453"/>
            <a:ext cx="2520667" cy="523220"/>
          </a:xfrm>
          <a:prstGeom prst="rect">
            <a:avLst/>
          </a:prstGeom>
        </p:spPr>
        <p:txBody>
          <a:bodyPr wrap="square">
            <a:spAutoFit/>
          </a:bodyPr>
          <a:lstStyle/>
          <a:p>
            <a:pPr>
              <a:spcBef>
                <a:spcPts val="0"/>
              </a:spcBef>
              <a:spcAft>
                <a:spcPts val="0"/>
              </a:spcAft>
            </a:pPr>
            <a:r>
              <a:rPr lang="en-US" altLang="en-US" sz="1400" b="1" dirty="0">
                <a:latin typeface="+mn-lt"/>
              </a:rPr>
              <a:t>International Laboratory Accreditation Cooperation</a:t>
            </a:r>
            <a:endParaRPr lang="en-GB" sz="1400" b="1" dirty="0">
              <a:latin typeface="+mn-lt"/>
            </a:endParaRPr>
          </a:p>
        </p:txBody>
      </p:sp>
      <p:sp>
        <p:nvSpPr>
          <p:cNvPr id="18" name="Rectangle 17"/>
          <p:cNvSpPr/>
          <p:nvPr/>
        </p:nvSpPr>
        <p:spPr>
          <a:xfrm>
            <a:off x="6046912" y="2493578"/>
            <a:ext cx="2068326" cy="738664"/>
          </a:xfrm>
          <a:prstGeom prst="rect">
            <a:avLst/>
          </a:prstGeom>
        </p:spPr>
        <p:txBody>
          <a:bodyPr wrap="square">
            <a:spAutoFit/>
          </a:bodyPr>
          <a:lstStyle/>
          <a:p>
            <a:pPr>
              <a:spcBef>
                <a:spcPts val="0"/>
              </a:spcBef>
              <a:spcAft>
                <a:spcPts val="0"/>
              </a:spcAft>
            </a:pPr>
            <a:r>
              <a:rPr lang="en-US" altLang="en-US" sz="1400" b="1" dirty="0">
                <a:latin typeface="+mn-lt"/>
              </a:rPr>
              <a:t>International Telecommunications Union</a:t>
            </a:r>
            <a:endParaRPr lang="en-GB" sz="1400" b="1" dirty="0">
              <a:latin typeface="+mn-lt"/>
            </a:endParaRPr>
          </a:p>
        </p:txBody>
      </p:sp>
      <p:sp>
        <p:nvSpPr>
          <p:cNvPr id="22" name="Rectangle 8"/>
          <p:cNvSpPr/>
          <p:nvPr/>
        </p:nvSpPr>
        <p:spPr>
          <a:xfrm>
            <a:off x="6088511" y="4386617"/>
            <a:ext cx="1784214" cy="738664"/>
          </a:xfrm>
          <a:prstGeom prst="rect">
            <a:avLst/>
          </a:prstGeom>
        </p:spPr>
        <p:txBody>
          <a:bodyPr wrap="square">
            <a:spAutoFit/>
          </a:bodyPr>
          <a:lstStyle/>
          <a:p>
            <a:pPr>
              <a:spcBef>
                <a:spcPts val="0"/>
              </a:spcBef>
              <a:spcAft>
                <a:spcPts val="0"/>
              </a:spcAft>
            </a:pPr>
            <a:r>
              <a:rPr lang="en-US" altLang="en-US" sz="1400" b="1" dirty="0">
                <a:latin typeface="+mn-lt"/>
              </a:rPr>
              <a:t>International </a:t>
            </a:r>
            <a:r>
              <a:rPr lang="en-US" altLang="en-US" sz="1400" b="1" dirty="0" err="1">
                <a:latin typeface="+mn-lt"/>
              </a:rPr>
              <a:t>Electrotechnical</a:t>
            </a:r>
            <a:r>
              <a:rPr lang="en-US" altLang="en-US" sz="1400" b="1" dirty="0">
                <a:latin typeface="+mn-lt"/>
              </a:rPr>
              <a:t> Commission</a:t>
            </a:r>
            <a:endParaRPr lang="en-GB" sz="1400" b="1" dirty="0">
              <a:latin typeface="+mn-lt"/>
            </a:endParaRPr>
          </a:p>
        </p:txBody>
      </p:sp>
      <p:pic>
        <p:nvPicPr>
          <p:cNvPr id="23" name="Picture 1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014294" y="4415233"/>
            <a:ext cx="785402" cy="744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9"/>
          <a:stretch>
            <a:fillRect/>
          </a:stretch>
        </p:blipFill>
        <p:spPr>
          <a:xfrm>
            <a:off x="4986607" y="3444953"/>
            <a:ext cx="839408" cy="777374"/>
          </a:xfrm>
          <a:prstGeom prst="rect">
            <a:avLst/>
          </a:prstGeom>
        </p:spPr>
      </p:pic>
      <p:pic>
        <p:nvPicPr>
          <p:cNvPr id="19" name="Picture 18" descr="H:\+ILAC\Short-term Projects\ISO IHAF WB logos\IHAF-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2212" y="5233729"/>
            <a:ext cx="1421421" cy="7959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ILAC\Short-term Projects\ISO IHAF WB logos\WB-vertical.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30" y="5386668"/>
            <a:ext cx="1262147" cy="57427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881316" y="5444872"/>
            <a:ext cx="2520667" cy="307777"/>
          </a:xfrm>
          <a:prstGeom prst="rect">
            <a:avLst/>
          </a:prstGeom>
        </p:spPr>
        <p:txBody>
          <a:bodyPr wrap="square">
            <a:spAutoFit/>
          </a:bodyPr>
          <a:lstStyle/>
          <a:p>
            <a:pPr>
              <a:spcBef>
                <a:spcPts val="0"/>
              </a:spcBef>
              <a:spcAft>
                <a:spcPts val="0"/>
              </a:spcAft>
            </a:pPr>
            <a:r>
              <a:rPr lang="en-US" sz="1400" b="1" dirty="0">
                <a:latin typeface="+mn-lt"/>
              </a:rPr>
              <a:t>World Bank</a:t>
            </a:r>
            <a:endParaRPr lang="en-GB" sz="1400" b="1" dirty="0">
              <a:latin typeface="+mn-lt"/>
            </a:endParaRPr>
          </a:p>
        </p:txBody>
      </p:sp>
      <p:sp>
        <p:nvSpPr>
          <p:cNvPr id="24" name="Rectangle 23"/>
          <p:cNvSpPr/>
          <p:nvPr/>
        </p:nvSpPr>
        <p:spPr>
          <a:xfrm>
            <a:off x="6088511" y="5337150"/>
            <a:ext cx="2520667" cy="523220"/>
          </a:xfrm>
          <a:prstGeom prst="rect">
            <a:avLst/>
          </a:prstGeom>
        </p:spPr>
        <p:txBody>
          <a:bodyPr wrap="square">
            <a:spAutoFit/>
          </a:bodyPr>
          <a:lstStyle/>
          <a:p>
            <a:pPr>
              <a:spcBef>
                <a:spcPts val="0"/>
              </a:spcBef>
              <a:spcAft>
                <a:spcPts val="0"/>
              </a:spcAft>
            </a:pPr>
            <a:r>
              <a:rPr lang="en-US" sz="1400" b="1" dirty="0">
                <a:latin typeface="+mn-lt"/>
              </a:rPr>
              <a:t>International Halal Accreditation Forum</a:t>
            </a:r>
            <a:endParaRPr lang="en-GB" sz="1400" b="1" dirty="0">
              <a:latin typeface="+mn-lt"/>
            </a:endParaRPr>
          </a:p>
        </p:txBody>
      </p:sp>
      <p:sp>
        <p:nvSpPr>
          <p:cNvPr id="25" name="Rectangle 24"/>
          <p:cNvSpPr/>
          <p:nvPr/>
        </p:nvSpPr>
        <p:spPr>
          <a:xfrm>
            <a:off x="1881316" y="6175042"/>
            <a:ext cx="2520667" cy="307777"/>
          </a:xfrm>
          <a:prstGeom prst="rect">
            <a:avLst/>
          </a:prstGeom>
        </p:spPr>
        <p:txBody>
          <a:bodyPr wrap="square">
            <a:spAutoFit/>
          </a:bodyPr>
          <a:lstStyle/>
          <a:p>
            <a:pPr>
              <a:spcBef>
                <a:spcPts val="0"/>
              </a:spcBef>
              <a:spcAft>
                <a:spcPts val="0"/>
              </a:spcAft>
            </a:pPr>
            <a:r>
              <a:rPr lang="en-US" sz="1400" b="1" dirty="0">
                <a:latin typeface="+mn-lt"/>
              </a:rPr>
              <a:t>GLOBALG.A.P.</a:t>
            </a:r>
            <a:endParaRPr lang="en-GB" sz="1400" b="1" dirty="0">
              <a:latin typeface="+mn-lt"/>
            </a:endParaRPr>
          </a:p>
        </p:txBody>
      </p:sp>
      <p:sp>
        <p:nvSpPr>
          <p:cNvPr id="2" name="Rectangle 1">
            <a:extLst>
              <a:ext uri="{FF2B5EF4-FFF2-40B4-BE49-F238E27FC236}">
                <a16:creationId xmlns:a16="http://schemas.microsoft.com/office/drawing/2014/main" id="{1FFA4294-9F67-49FC-821B-954B76C9638A}"/>
              </a:ext>
            </a:extLst>
          </p:cNvPr>
          <p:cNvSpPr/>
          <p:nvPr/>
        </p:nvSpPr>
        <p:spPr>
          <a:xfrm>
            <a:off x="6088511" y="6029725"/>
            <a:ext cx="2520667" cy="523220"/>
          </a:xfrm>
          <a:prstGeom prst="rect">
            <a:avLst/>
          </a:prstGeom>
        </p:spPr>
        <p:txBody>
          <a:bodyPr wrap="square">
            <a:spAutoFit/>
          </a:bodyPr>
          <a:lstStyle/>
          <a:p>
            <a:pPr lvl="0">
              <a:spcBef>
                <a:spcPts val="0"/>
              </a:spcBef>
              <a:spcAft>
                <a:spcPts val="0"/>
              </a:spcAft>
            </a:pPr>
            <a:r>
              <a:rPr lang="en-US" sz="1400" b="1" dirty="0">
                <a:solidFill>
                  <a:srgbClr val="000000"/>
                </a:solidFill>
                <a:latin typeface="Arial"/>
              </a:rPr>
              <a:t>International Civil Aviation </a:t>
            </a:r>
          </a:p>
          <a:p>
            <a:pPr lvl="0">
              <a:spcBef>
                <a:spcPts val="0"/>
              </a:spcBef>
              <a:spcAft>
                <a:spcPts val="0"/>
              </a:spcAft>
            </a:pPr>
            <a:r>
              <a:rPr lang="en-US" sz="1400" b="1" dirty="0">
                <a:solidFill>
                  <a:srgbClr val="000000"/>
                </a:solidFill>
                <a:latin typeface="Arial"/>
              </a:rPr>
              <a:t>Organization</a:t>
            </a:r>
          </a:p>
        </p:txBody>
      </p:sp>
      <p:pic>
        <p:nvPicPr>
          <p:cNvPr id="7" name="Picture 6">
            <a:extLst>
              <a:ext uri="{FF2B5EF4-FFF2-40B4-BE49-F238E27FC236}">
                <a16:creationId xmlns:a16="http://schemas.microsoft.com/office/drawing/2014/main" id="{DAE83065-0D6A-45FE-9DF6-B944C152BE0C}"/>
              </a:ext>
            </a:extLst>
          </p:cNvPr>
          <p:cNvPicPr>
            <a:picLocks noChangeAspect="1"/>
          </p:cNvPicPr>
          <p:nvPr/>
        </p:nvPicPr>
        <p:blipFill>
          <a:blip r:embed="rId12"/>
          <a:stretch>
            <a:fillRect/>
          </a:stretch>
        </p:blipFill>
        <p:spPr>
          <a:xfrm>
            <a:off x="4982792" y="5901020"/>
            <a:ext cx="958654" cy="855820"/>
          </a:xfrm>
          <a:prstGeom prst="rect">
            <a:avLst/>
          </a:prstGeom>
        </p:spPr>
      </p:pic>
    </p:spTree>
    <p:extLst>
      <p:ext uri="{BB962C8B-B14F-4D97-AF65-F5344CB8AC3E}">
        <p14:creationId xmlns:p14="http://schemas.microsoft.com/office/powerpoint/2010/main" val="299149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9939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dirty="0"/>
              <a:t>World Accreditation Day</a:t>
            </a:r>
          </a:p>
        </p:txBody>
      </p:sp>
      <p:sp>
        <p:nvSpPr>
          <p:cNvPr id="11" name="Content Placeholder 2"/>
          <p:cNvSpPr>
            <a:spLocks noGrp="1"/>
          </p:cNvSpPr>
          <p:nvPr>
            <p:ph idx="1"/>
          </p:nvPr>
        </p:nvSpPr>
        <p:spPr>
          <a:xfrm>
            <a:off x="179512" y="1124744"/>
            <a:ext cx="8650287" cy="13681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eaLnBrk="1" fontAlgn="auto" hangingPunct="1">
              <a:spcBef>
                <a:spcPts val="0"/>
              </a:spcBef>
              <a:spcAft>
                <a:spcPts val="0"/>
              </a:spcAft>
              <a:buClr>
                <a:schemeClr val="accent2"/>
              </a:buClr>
              <a:buFont typeface="Arial" pitchFamily="34" charset="0"/>
              <a:buNone/>
            </a:pPr>
            <a:r>
              <a:rPr lang="en-GB" altLang="en-US" sz="1400" dirty="0">
                <a:latin typeface="+mn-lt"/>
                <a:ea typeface="+mj-ea"/>
                <a:cs typeface="Arial" pitchFamily="34" charset="0"/>
              </a:rPr>
              <a:t>World Accreditation Day takes place on 9</a:t>
            </a:r>
            <a:r>
              <a:rPr lang="en-GB" altLang="en-US" sz="1400" baseline="30000" dirty="0">
                <a:latin typeface="+mn-lt"/>
                <a:ea typeface="+mj-ea"/>
                <a:cs typeface="Arial" pitchFamily="34" charset="0"/>
              </a:rPr>
              <a:t>th</a:t>
            </a:r>
            <a:r>
              <a:rPr lang="en-GB" altLang="en-US" sz="1400" dirty="0">
                <a:latin typeface="+mn-lt"/>
                <a:ea typeface="+mj-ea"/>
                <a:cs typeface="Arial" pitchFamily="34" charset="0"/>
              </a:rPr>
              <a:t> June each year. A theme is agreed by the Joint Executives, and materials are available from the ILAC and IAF websites to support promotion in your economy. Major conferences, events, workshops, and press campaigns take place in over 90 economies. </a:t>
            </a:r>
          </a:p>
        </p:txBody>
      </p:sp>
      <p:pic>
        <p:nvPicPr>
          <p:cNvPr id="13" name="Picture 12" descr="C:\Users\jm\Desktop\World Accreditation Day Poster.pn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60" t="5109" r="14352" b="10066"/>
          <a:stretch/>
        </p:blipFill>
        <p:spPr bwMode="auto">
          <a:xfrm>
            <a:off x="6796551" y="4334979"/>
            <a:ext cx="1537330" cy="2093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p:nvPr/>
        </p:nvPicPr>
        <p:blipFill>
          <a:blip r:embed="rId3"/>
          <a:stretch>
            <a:fillRect/>
          </a:stretch>
        </p:blipFill>
        <p:spPr>
          <a:xfrm>
            <a:off x="3493659" y="4390116"/>
            <a:ext cx="1601306" cy="2164994"/>
          </a:xfrm>
          <a:prstGeom prst="rect">
            <a:avLst/>
          </a:prstGeom>
        </p:spPr>
      </p:pic>
      <p:pic>
        <p:nvPicPr>
          <p:cNvPr id="15" name="Picture 14"/>
          <p:cNvPicPr/>
          <p:nvPr/>
        </p:nvPicPr>
        <p:blipFill>
          <a:blip r:embed="rId4"/>
          <a:stretch>
            <a:fillRect/>
          </a:stretch>
        </p:blipFill>
        <p:spPr>
          <a:xfrm>
            <a:off x="6735141" y="2099379"/>
            <a:ext cx="1539187" cy="2135781"/>
          </a:xfrm>
          <a:prstGeom prst="rect">
            <a:avLst/>
          </a:prstGeom>
        </p:spPr>
      </p:pic>
      <p:pic>
        <p:nvPicPr>
          <p:cNvPr id="16" name="Picture 15"/>
          <p:cNvPicPr/>
          <p:nvPr/>
        </p:nvPicPr>
        <p:blipFill>
          <a:blip r:embed="rId5"/>
          <a:stretch>
            <a:fillRect/>
          </a:stretch>
        </p:blipFill>
        <p:spPr>
          <a:xfrm>
            <a:off x="5093183" y="4355785"/>
            <a:ext cx="1609722" cy="2233656"/>
          </a:xfrm>
          <a:prstGeom prst="rect">
            <a:avLst/>
          </a:prstGeom>
        </p:spPr>
      </p:pic>
      <p:pic>
        <p:nvPicPr>
          <p:cNvPr id="1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43495" y="2099379"/>
            <a:ext cx="1580801" cy="223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a:extLst>
              <a:ext uri="{FF2B5EF4-FFF2-40B4-BE49-F238E27FC236}">
                <a16:creationId xmlns:a16="http://schemas.microsoft.com/office/drawing/2014/main" id="{A9F0E696-ECBD-404B-A25F-EEE821C1C3CB}"/>
              </a:ext>
            </a:extLst>
          </p:cNvPr>
          <p:cNvPicPr>
            <a:picLocks noChangeAspect="1"/>
          </p:cNvPicPr>
          <p:nvPr/>
        </p:nvPicPr>
        <p:blipFill>
          <a:blip r:embed="rId7"/>
          <a:stretch>
            <a:fillRect/>
          </a:stretch>
        </p:blipFill>
        <p:spPr>
          <a:xfrm>
            <a:off x="498500" y="2269066"/>
            <a:ext cx="2724150" cy="3867150"/>
          </a:xfrm>
          <a:prstGeom prst="rect">
            <a:avLst/>
          </a:prstGeom>
        </p:spPr>
      </p:pic>
      <p:pic>
        <p:nvPicPr>
          <p:cNvPr id="20" name="Picture 19">
            <a:extLst>
              <a:ext uri="{FF2B5EF4-FFF2-40B4-BE49-F238E27FC236}">
                <a16:creationId xmlns:a16="http://schemas.microsoft.com/office/drawing/2014/main" id="{9D2EBF70-1CFC-4118-BBD5-3FCCBFEF0A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41638" y="2106507"/>
            <a:ext cx="1531180" cy="2164994"/>
          </a:xfrm>
          <a:prstGeom prst="rect">
            <a:avLst/>
          </a:prstGeom>
        </p:spPr>
      </p:pic>
    </p:spTree>
    <p:extLst>
      <p:ext uri="{BB962C8B-B14F-4D97-AF65-F5344CB8AC3E}">
        <p14:creationId xmlns:p14="http://schemas.microsoft.com/office/powerpoint/2010/main" val="4144040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79512" y="116632"/>
            <a:ext cx="8229600"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GB" altLang="en-US" sz="3600" dirty="0"/>
              <a:t>Sources of Further Information</a:t>
            </a:r>
          </a:p>
        </p:txBody>
      </p:sp>
      <p:sp>
        <p:nvSpPr>
          <p:cNvPr id="11" name="Content Placeholder 2"/>
          <p:cNvSpPr>
            <a:spLocks noGrp="1"/>
          </p:cNvSpPr>
          <p:nvPr>
            <p:ph idx="1"/>
          </p:nvPr>
        </p:nvSpPr>
        <p:spPr>
          <a:xfrm>
            <a:off x="179512" y="1484784"/>
            <a:ext cx="8712968" cy="432048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eaLnBrk="1" fontAlgn="auto" hangingPunct="1">
              <a:spcBef>
                <a:spcPts val="0"/>
              </a:spcBef>
              <a:spcAft>
                <a:spcPts val="0"/>
              </a:spcAft>
              <a:buClr>
                <a:schemeClr val="accent2"/>
              </a:buClr>
              <a:buFont typeface="Arial" pitchFamily="34" charset="0"/>
              <a:buNone/>
            </a:pPr>
            <a:r>
              <a:rPr lang="en-GB" sz="1800" dirty="0">
                <a:latin typeface="+mn-lt"/>
                <a:ea typeface="+mj-ea"/>
                <a:cs typeface="Arial" pitchFamily="34" charset="0"/>
              </a:rPr>
              <a:t>To remain up-to-date with developments, the following sources of information are available:</a:t>
            </a:r>
          </a:p>
          <a:p>
            <a:pPr marL="0" indent="0" eaLnBrk="1" fontAlgn="auto" hangingPunct="1">
              <a:spcBef>
                <a:spcPts val="0"/>
              </a:spcBef>
              <a:spcAft>
                <a:spcPts val="0"/>
              </a:spcAft>
              <a:buClr>
                <a:schemeClr val="accent2"/>
              </a:buClr>
              <a:buFont typeface="Arial" pitchFamily="34" charset="0"/>
              <a:buNone/>
            </a:pPr>
            <a:endParaRPr lang="en-GB" sz="1800" dirty="0">
              <a:latin typeface="+mn-lt"/>
              <a:ea typeface="+mj-ea"/>
              <a:cs typeface="Arial" pitchFamily="34" charset="0"/>
            </a:endParaRPr>
          </a:p>
          <a:p>
            <a:pPr eaLnBrk="1" fontAlgn="auto" hangingPunct="1">
              <a:spcBef>
                <a:spcPts val="0"/>
              </a:spcBef>
              <a:spcAft>
                <a:spcPts val="0"/>
              </a:spcAft>
              <a:buClr>
                <a:schemeClr val="accent2"/>
              </a:buClr>
            </a:pPr>
            <a:r>
              <a:rPr lang="en-GB" sz="1800" b="1" dirty="0">
                <a:latin typeface="+mn-lt"/>
                <a:ea typeface="+mj-ea"/>
                <a:cs typeface="Arial" pitchFamily="34" charset="0"/>
              </a:rPr>
              <a:t>IAF Outlook – </a:t>
            </a:r>
            <a:r>
              <a:rPr lang="en-GB" sz="1800" dirty="0">
                <a:latin typeface="+mn-lt"/>
                <a:ea typeface="+mj-ea"/>
                <a:cs typeface="Arial" pitchFamily="34" charset="0"/>
              </a:rPr>
              <a:t>published quarterly. </a:t>
            </a:r>
          </a:p>
          <a:p>
            <a:pPr marL="357188" indent="0" eaLnBrk="1" fontAlgn="auto" hangingPunct="1">
              <a:spcBef>
                <a:spcPts val="0"/>
              </a:spcBef>
              <a:spcAft>
                <a:spcPts val="0"/>
              </a:spcAft>
              <a:buClr>
                <a:schemeClr val="accent2"/>
              </a:buClr>
              <a:buNone/>
            </a:pPr>
            <a:r>
              <a:rPr lang="en-GB" sz="1800" dirty="0">
                <a:cs typeface="Arial" pitchFamily="34" charset="0"/>
                <a:hlinkClick r:id="rId2"/>
              </a:rPr>
              <a:t>http://www.iaf.nu/articles/IAF_Newsletter/164</a:t>
            </a:r>
            <a:endParaRPr lang="en-GB" sz="1800" dirty="0">
              <a:latin typeface="+mn-lt"/>
              <a:ea typeface="+mj-ea"/>
              <a:cs typeface="Arial" pitchFamily="34" charset="0"/>
            </a:endParaRPr>
          </a:p>
          <a:p>
            <a:pPr marL="0" indent="0" eaLnBrk="1" fontAlgn="auto" hangingPunct="1">
              <a:spcBef>
                <a:spcPts val="0"/>
              </a:spcBef>
              <a:spcAft>
                <a:spcPts val="0"/>
              </a:spcAft>
              <a:buClr>
                <a:schemeClr val="accent2"/>
              </a:buClr>
              <a:buNone/>
            </a:pPr>
            <a:endParaRPr lang="en-GB" sz="1800" b="1" dirty="0">
              <a:latin typeface="+mn-lt"/>
              <a:ea typeface="+mj-ea"/>
              <a:cs typeface="Arial" pitchFamily="34" charset="0"/>
            </a:endParaRPr>
          </a:p>
          <a:p>
            <a:pPr eaLnBrk="1" fontAlgn="auto" hangingPunct="1">
              <a:spcBef>
                <a:spcPts val="0"/>
              </a:spcBef>
              <a:spcAft>
                <a:spcPts val="0"/>
              </a:spcAft>
              <a:buClr>
                <a:schemeClr val="accent2"/>
              </a:buClr>
            </a:pPr>
            <a:r>
              <a:rPr lang="en-GB" sz="1800" b="1" dirty="0">
                <a:ea typeface="Verdana" panose="020B0604030504040204" pitchFamily="34" charset="0"/>
                <a:cs typeface="Verdana" panose="020B0604030504040204" pitchFamily="34" charset="0"/>
              </a:rPr>
              <a:t>IAF Publications</a:t>
            </a:r>
            <a:r>
              <a:rPr lang="en-GB" sz="1800" dirty="0">
                <a:ea typeface="Verdana" panose="020B0604030504040204" pitchFamily="34" charset="0"/>
                <a:cs typeface="Verdana" panose="020B0604030504040204" pitchFamily="34" charset="0"/>
              </a:rPr>
              <a:t> – a wide range of publications are available to download from:</a:t>
            </a:r>
          </a:p>
          <a:p>
            <a:pPr marL="400050" lvl="1" indent="0" fontAlgn="auto">
              <a:spcBef>
                <a:spcPts val="0"/>
              </a:spcBef>
              <a:spcAft>
                <a:spcPts val="0"/>
              </a:spcAft>
              <a:buClr>
                <a:schemeClr val="tx1">
                  <a:lumMod val="75000"/>
                  <a:lumOff val="25000"/>
                </a:schemeClr>
              </a:buClr>
              <a:buNone/>
            </a:pPr>
            <a:r>
              <a:rPr lang="en-GB" sz="1800" dirty="0">
                <a:ea typeface="Verdana" panose="020B0604030504040204" pitchFamily="34" charset="0"/>
                <a:cs typeface="Verdana" panose="020B0604030504040204" pitchFamily="34" charset="0"/>
                <a:hlinkClick r:id="rId3"/>
              </a:rPr>
              <a:t>http://iaf.nu/articles/Publications/6/</a:t>
            </a:r>
            <a:endParaRPr lang="en-GB" sz="1800" dirty="0">
              <a:ea typeface="Verdana" panose="020B0604030504040204" pitchFamily="34" charset="0"/>
              <a:cs typeface="Verdana" panose="020B0604030504040204" pitchFamily="34" charset="0"/>
            </a:endParaRPr>
          </a:p>
          <a:p>
            <a:pPr marL="0" indent="0" eaLnBrk="1" fontAlgn="auto" hangingPunct="1">
              <a:spcBef>
                <a:spcPts val="0"/>
              </a:spcBef>
              <a:spcAft>
                <a:spcPts val="0"/>
              </a:spcAft>
              <a:buClr>
                <a:schemeClr val="accent2"/>
              </a:buClr>
              <a:buNone/>
            </a:pPr>
            <a:endParaRPr lang="en-GB" sz="1800" dirty="0">
              <a:latin typeface="+mn-lt"/>
              <a:ea typeface="+mj-ea"/>
              <a:cs typeface="Arial" pitchFamily="34" charset="0"/>
            </a:endParaRPr>
          </a:p>
          <a:p>
            <a:pPr eaLnBrk="1" fontAlgn="auto" hangingPunct="1">
              <a:spcBef>
                <a:spcPts val="0"/>
              </a:spcBef>
              <a:spcAft>
                <a:spcPts val="0"/>
              </a:spcAft>
              <a:buClr>
                <a:schemeClr val="accent2"/>
              </a:buClr>
            </a:pPr>
            <a:r>
              <a:rPr lang="en-GB" sz="1800" b="1" dirty="0">
                <a:latin typeface="+mn-lt"/>
                <a:ea typeface="+mj-ea"/>
                <a:cs typeface="Arial" pitchFamily="34" charset="0"/>
              </a:rPr>
              <a:t>Annual Reports - </a:t>
            </a:r>
            <a:r>
              <a:rPr lang="en-GB" sz="1800" dirty="0">
                <a:latin typeface="+mn-lt"/>
                <a:ea typeface="+mj-ea"/>
                <a:cs typeface="Arial" pitchFamily="34" charset="0"/>
              </a:rPr>
              <a:t>IAF publishes an Annual </a:t>
            </a:r>
            <a:r>
              <a:rPr lang="en-GB" sz="1800" dirty="0">
                <a:ea typeface="+mj-ea"/>
                <a:cs typeface="Arial" pitchFamily="34" charset="0"/>
              </a:rPr>
              <a:t>MLA report </a:t>
            </a:r>
            <a:r>
              <a:rPr lang="en-GB" sz="1800" dirty="0">
                <a:latin typeface="+mn-lt"/>
                <a:ea typeface="+mj-ea"/>
                <a:cs typeface="Arial" pitchFamily="34" charset="0"/>
              </a:rPr>
              <a:t>each year that sets out the key developments and status of the MLA. </a:t>
            </a:r>
          </a:p>
          <a:p>
            <a:pPr eaLnBrk="1" fontAlgn="auto" hangingPunct="1">
              <a:spcBef>
                <a:spcPts val="0"/>
              </a:spcBef>
              <a:spcAft>
                <a:spcPts val="0"/>
              </a:spcAft>
              <a:buClr>
                <a:schemeClr val="accent2"/>
              </a:buClr>
            </a:pPr>
            <a:endParaRPr lang="en-GB" sz="1800" dirty="0">
              <a:ea typeface="+mj-ea"/>
              <a:cs typeface="Arial" pitchFamily="34" charset="0"/>
            </a:endParaRPr>
          </a:p>
          <a:p>
            <a:pPr eaLnBrk="1" fontAlgn="auto" hangingPunct="1">
              <a:spcBef>
                <a:spcPts val="0"/>
              </a:spcBef>
              <a:spcAft>
                <a:spcPts val="0"/>
              </a:spcAft>
              <a:buClr>
                <a:schemeClr val="accent2"/>
              </a:buClr>
            </a:pPr>
            <a:r>
              <a:rPr lang="en-GB" sz="1800" dirty="0">
                <a:latin typeface="+mn-lt"/>
                <a:ea typeface="+mj-ea"/>
                <a:cs typeface="Arial" pitchFamily="34" charset="0"/>
              </a:rPr>
              <a:t>Follow IAF on </a:t>
            </a:r>
            <a:r>
              <a:rPr lang="en-GB" sz="1800" b="1" dirty="0">
                <a:latin typeface="+mn-lt"/>
                <a:ea typeface="+mj-ea"/>
                <a:cs typeface="Arial" pitchFamily="34" charset="0"/>
                <a:hlinkClick r:id="rId4"/>
              </a:rPr>
              <a:t>Twitter</a:t>
            </a:r>
            <a:r>
              <a:rPr lang="en-GB" sz="1800" dirty="0">
                <a:latin typeface="+mn-lt"/>
                <a:ea typeface="+mj-ea"/>
                <a:cs typeface="Arial" pitchFamily="34" charset="0"/>
              </a:rPr>
              <a:t>, </a:t>
            </a:r>
            <a:r>
              <a:rPr lang="en-GB" sz="1800" b="1" dirty="0">
                <a:latin typeface="+mn-lt"/>
                <a:ea typeface="+mj-ea"/>
                <a:cs typeface="Arial" pitchFamily="34" charset="0"/>
                <a:hlinkClick r:id="rId5"/>
              </a:rPr>
              <a:t>LinkedIn</a:t>
            </a:r>
            <a:r>
              <a:rPr lang="en-GB" sz="1800" dirty="0">
                <a:latin typeface="+mn-lt"/>
                <a:ea typeface="+mj-ea"/>
                <a:cs typeface="Arial" pitchFamily="34" charset="0"/>
              </a:rPr>
              <a:t> and </a:t>
            </a:r>
            <a:r>
              <a:rPr lang="en-GB" sz="1800" b="1" dirty="0" err="1">
                <a:latin typeface="+mn-lt"/>
                <a:ea typeface="+mj-ea"/>
                <a:cs typeface="Arial" pitchFamily="34" charset="0"/>
                <a:hlinkClick r:id="rId6"/>
              </a:rPr>
              <a:t>Youtube</a:t>
            </a:r>
            <a:endParaRPr lang="en-GB" sz="1800" b="1"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8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8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8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8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8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8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8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endParaRPr lang="en-GB" sz="1800" dirty="0">
              <a:latin typeface="+mn-lt"/>
              <a:ea typeface="+mj-ea"/>
              <a:cs typeface="Arial" pitchFamily="34" charset="0"/>
            </a:endParaRPr>
          </a:p>
          <a:p>
            <a:pPr marL="0" indent="0" eaLnBrk="1" fontAlgn="auto" hangingPunct="1">
              <a:spcBef>
                <a:spcPts val="0"/>
              </a:spcBef>
              <a:spcAft>
                <a:spcPts val="0"/>
              </a:spcAft>
              <a:buClr>
                <a:schemeClr val="accent2"/>
              </a:buClr>
              <a:buFont typeface="Arial" pitchFamily="34" charset="0"/>
              <a:buNone/>
            </a:pPr>
            <a:r>
              <a:rPr lang="en-GB" sz="1800" dirty="0">
                <a:latin typeface="+mn-lt"/>
                <a:ea typeface="+mj-ea"/>
                <a:cs typeface="Arial" pitchFamily="34" charset="0"/>
              </a:rPr>
              <a:t> </a:t>
            </a:r>
          </a:p>
          <a:p>
            <a:pPr marL="0" indent="0" eaLnBrk="1" fontAlgn="auto" hangingPunct="1">
              <a:spcBef>
                <a:spcPts val="0"/>
              </a:spcBef>
              <a:spcAft>
                <a:spcPts val="0"/>
              </a:spcAft>
              <a:buClr>
                <a:schemeClr val="accent2"/>
              </a:buClr>
              <a:buFont typeface="Arial" pitchFamily="34" charset="0"/>
              <a:buNone/>
            </a:pPr>
            <a:endParaRPr lang="en-GB" sz="1800" dirty="0">
              <a:latin typeface="+mn-lt"/>
              <a:ea typeface="+mj-ea"/>
              <a:cs typeface="Arial" pitchFamily="34" charset="0"/>
            </a:endParaRPr>
          </a:p>
        </p:txBody>
      </p:sp>
    </p:spTree>
    <p:extLst>
      <p:ext uri="{BB962C8B-B14F-4D97-AF65-F5344CB8AC3E}">
        <p14:creationId xmlns:p14="http://schemas.microsoft.com/office/powerpoint/2010/main" val="53485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p:cNvGrpSpPr>
            <a:grpSpLocks/>
          </p:cNvGrpSpPr>
          <p:nvPr/>
        </p:nvGrpSpPr>
        <p:grpSpPr bwMode="auto">
          <a:xfrm>
            <a:off x="-6350" y="1844675"/>
            <a:ext cx="5083175" cy="5016500"/>
            <a:chOff x="-4" y="709"/>
            <a:chExt cx="3202" cy="3613"/>
          </a:xfrm>
        </p:grpSpPr>
        <p:pic>
          <p:nvPicPr>
            <p:cNvPr id="6" name="Picture 54"/>
            <p:cNvPicPr>
              <a:picLocks noChangeAspect="1" noChangeArrowheads="1"/>
            </p:cNvPicPr>
            <p:nvPr/>
          </p:nvPicPr>
          <p:blipFill>
            <a:blip r:embed="rId2" cstate="print">
              <a:extLst>
                <a:ext uri="{28A0092B-C50C-407E-A947-70E740481C1C}">
                  <a14:useLocalDpi xmlns:a14="http://schemas.microsoft.com/office/drawing/2010/main"/>
                </a:ext>
              </a:extLst>
            </a:blip>
            <a:srcRect r="2669" b="4044"/>
            <a:stretch>
              <a:fillRect/>
            </a:stretch>
          </p:blipFill>
          <p:spPr bwMode="auto">
            <a:xfrm>
              <a:off x="-4" y="1071"/>
              <a:ext cx="3028" cy="3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55"/>
            <p:cNvSpPr>
              <a:spLocks noChangeArrowheads="1"/>
            </p:cNvSpPr>
            <p:nvPr/>
          </p:nvSpPr>
          <p:spPr bwMode="auto">
            <a:xfrm>
              <a:off x="1882" y="709"/>
              <a:ext cx="1316" cy="127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2" name="Rectangle 1"/>
          <p:cNvSpPr/>
          <p:nvPr/>
        </p:nvSpPr>
        <p:spPr>
          <a:xfrm>
            <a:off x="5004048" y="4063712"/>
            <a:ext cx="4035181" cy="2677656"/>
          </a:xfrm>
          <a:prstGeom prst="rect">
            <a:avLst/>
          </a:prstGeom>
        </p:spPr>
        <p:txBody>
          <a:bodyPr wrap="square">
            <a:spAutoFit/>
          </a:bodyPr>
          <a:lstStyle/>
          <a:p>
            <a:r>
              <a:rPr lang="en-AU" dirty="0">
                <a:latin typeface="Arial" panose="020B0604020202020204" pitchFamily="34" charset="0"/>
                <a:cs typeface="Arial" panose="020B0604020202020204" pitchFamily="34" charset="0"/>
              </a:rPr>
              <a:t>For more information contact:</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IAF Secretariat</a:t>
            </a:r>
          </a:p>
          <a:p>
            <a:r>
              <a:rPr lang="en-AU" dirty="0">
                <a:latin typeface="Arial" panose="020B0604020202020204" pitchFamily="34" charset="0"/>
                <a:cs typeface="Arial" panose="020B0604020202020204" pitchFamily="34" charset="0"/>
              </a:rPr>
              <a:t>Elva Nilsen</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Email: iaf@iaf.nu</a:t>
            </a:r>
          </a:p>
        </p:txBody>
      </p:sp>
      <p:sp>
        <p:nvSpPr>
          <p:cNvPr id="8" name="Rectangle 5"/>
          <p:cNvSpPr txBox="1">
            <a:spLocks noChangeArrowheads="1"/>
          </p:cNvSpPr>
          <p:nvPr/>
        </p:nvSpPr>
        <p:spPr bwMode="auto">
          <a:xfrm>
            <a:off x="1619250" y="1196975"/>
            <a:ext cx="6372225"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3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130000"/>
              </a:lnSpc>
              <a:spcBef>
                <a:spcPct val="20000"/>
              </a:spcBef>
              <a:spcAft>
                <a:spcPct val="0"/>
              </a:spcAft>
              <a:buChar char="–"/>
              <a:defRPr sz="2800">
                <a:solidFill>
                  <a:schemeClr val="tx1"/>
                </a:solidFill>
                <a:latin typeface="+mn-lt"/>
              </a:defRPr>
            </a:lvl2pPr>
            <a:lvl3pPr marL="1143000" indent="-228600" algn="l" rtl="0" eaLnBrk="0" fontAlgn="base" hangingPunct="0">
              <a:lnSpc>
                <a:spcPct val="130000"/>
              </a:lnSpc>
              <a:spcBef>
                <a:spcPct val="20000"/>
              </a:spcBef>
              <a:spcAft>
                <a:spcPct val="0"/>
              </a:spcAft>
              <a:buChar char="•"/>
              <a:defRPr sz="2400">
                <a:solidFill>
                  <a:schemeClr val="tx1"/>
                </a:solidFill>
                <a:latin typeface="+mn-lt"/>
              </a:defRPr>
            </a:lvl3pPr>
            <a:lvl4pPr marL="1600200" indent="-228600" algn="l" rtl="0" eaLnBrk="0" fontAlgn="base" hangingPunct="0">
              <a:lnSpc>
                <a:spcPct val="130000"/>
              </a:lnSpc>
              <a:spcBef>
                <a:spcPct val="20000"/>
              </a:spcBef>
              <a:spcAft>
                <a:spcPct val="0"/>
              </a:spcAft>
              <a:buChar char="–"/>
              <a:defRPr sz="2000">
                <a:solidFill>
                  <a:schemeClr val="tx1"/>
                </a:solidFill>
                <a:latin typeface="+mn-lt"/>
              </a:defRPr>
            </a:lvl4pPr>
            <a:lvl5pPr marL="2057400" indent="-228600" algn="l" rtl="0" eaLnBrk="0" fontAlgn="base" hangingPunct="0">
              <a:lnSpc>
                <a:spcPct val="130000"/>
              </a:lnSpc>
              <a:spcBef>
                <a:spcPct val="20000"/>
              </a:spcBef>
              <a:spcAft>
                <a:spcPct val="0"/>
              </a:spcAft>
              <a:buChar char="»"/>
              <a:defRPr sz="2000">
                <a:solidFill>
                  <a:schemeClr val="tx1"/>
                </a:solidFill>
                <a:latin typeface="+mn-lt"/>
              </a:defRPr>
            </a:lvl5pPr>
            <a:lvl6pPr marL="2514600" indent="-228600" algn="l" rtl="0" fontAlgn="base">
              <a:lnSpc>
                <a:spcPct val="130000"/>
              </a:lnSpc>
              <a:spcBef>
                <a:spcPct val="20000"/>
              </a:spcBef>
              <a:spcAft>
                <a:spcPct val="0"/>
              </a:spcAft>
              <a:buChar char="»"/>
              <a:defRPr sz="2000">
                <a:solidFill>
                  <a:schemeClr val="tx1"/>
                </a:solidFill>
                <a:latin typeface="+mn-lt"/>
              </a:defRPr>
            </a:lvl6pPr>
            <a:lvl7pPr marL="2971800" indent="-228600" algn="l" rtl="0" fontAlgn="base">
              <a:lnSpc>
                <a:spcPct val="130000"/>
              </a:lnSpc>
              <a:spcBef>
                <a:spcPct val="20000"/>
              </a:spcBef>
              <a:spcAft>
                <a:spcPct val="0"/>
              </a:spcAft>
              <a:buChar char="»"/>
              <a:defRPr sz="2000">
                <a:solidFill>
                  <a:schemeClr val="tx1"/>
                </a:solidFill>
                <a:latin typeface="+mn-lt"/>
              </a:defRPr>
            </a:lvl7pPr>
            <a:lvl8pPr marL="3429000" indent="-228600" algn="l" rtl="0" fontAlgn="base">
              <a:lnSpc>
                <a:spcPct val="130000"/>
              </a:lnSpc>
              <a:spcBef>
                <a:spcPct val="20000"/>
              </a:spcBef>
              <a:spcAft>
                <a:spcPct val="0"/>
              </a:spcAft>
              <a:buChar char="»"/>
              <a:defRPr sz="2000">
                <a:solidFill>
                  <a:schemeClr val="tx1"/>
                </a:solidFill>
                <a:latin typeface="+mn-lt"/>
              </a:defRPr>
            </a:lvl8pPr>
            <a:lvl9pPr marL="3886200" indent="-228600" algn="l" rtl="0" fontAlgn="base">
              <a:lnSpc>
                <a:spcPct val="130000"/>
              </a:lnSpc>
              <a:spcBef>
                <a:spcPct val="20000"/>
              </a:spcBef>
              <a:spcAft>
                <a:spcPct val="0"/>
              </a:spcAft>
              <a:buChar char="»"/>
              <a:defRPr sz="2000">
                <a:solidFill>
                  <a:schemeClr val="tx1"/>
                </a:solidFill>
                <a:latin typeface="+mn-lt"/>
              </a:defRPr>
            </a:lvl9pPr>
          </a:lstStyle>
          <a:p>
            <a:pPr marL="0" indent="0" algn="ctr" eaLnBrk="1" hangingPunct="1">
              <a:buNone/>
            </a:pPr>
            <a:r>
              <a:rPr lang="en-GB" sz="3600" b="1" kern="0" dirty="0">
                <a:solidFill>
                  <a:srgbClr val="0B40A9"/>
                </a:solidFill>
                <a:cs typeface="Arial" charset="0"/>
              </a:rPr>
              <a:t>INTERNATIONAL ACCREDITATION FORUM</a:t>
            </a:r>
            <a:endParaRPr lang="en-GB" sz="3600" kern="0" dirty="0">
              <a:solidFill>
                <a:srgbClr val="0B40A9"/>
              </a:solidFill>
            </a:endParaRPr>
          </a:p>
          <a:p>
            <a:pPr marL="0" indent="0" algn="ctr" eaLnBrk="1" hangingPunct="1">
              <a:buNone/>
            </a:pPr>
            <a:r>
              <a:rPr lang="en-GB" sz="2800" b="1" kern="0" dirty="0">
                <a:solidFill>
                  <a:srgbClr val="0B40A9"/>
                </a:solidFill>
              </a:rPr>
              <a:t>www.iaf.nu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DBFD18C-D371-45B0-9890-E6742FF46CC2}"/>
              </a:ext>
            </a:extLst>
          </p:cNvPr>
          <p:cNvGrpSpPr/>
          <p:nvPr/>
        </p:nvGrpSpPr>
        <p:grpSpPr>
          <a:xfrm>
            <a:off x="4211960" y="2780928"/>
            <a:ext cx="4932040" cy="4077072"/>
            <a:chOff x="2771800" y="1844824"/>
            <a:chExt cx="6372200" cy="5013176"/>
          </a:xfrm>
        </p:grpSpPr>
        <p:grpSp>
          <p:nvGrpSpPr>
            <p:cNvPr id="6" name="Group 5">
              <a:extLst>
                <a:ext uri="{FF2B5EF4-FFF2-40B4-BE49-F238E27FC236}">
                  <a16:creationId xmlns:a16="http://schemas.microsoft.com/office/drawing/2014/main" id="{26496ACA-EF8C-4E93-9E8D-25B74456EBCB}"/>
                </a:ext>
              </a:extLst>
            </p:cNvPr>
            <p:cNvGrpSpPr/>
            <p:nvPr/>
          </p:nvGrpSpPr>
          <p:grpSpPr>
            <a:xfrm>
              <a:off x="2771800" y="1844824"/>
              <a:ext cx="6372200" cy="4968552"/>
              <a:chOff x="2771800" y="1844824"/>
              <a:chExt cx="6372200" cy="4968552"/>
            </a:xfrm>
          </p:grpSpPr>
          <p:pic>
            <p:nvPicPr>
              <p:cNvPr id="2" name="Picture 1">
                <a:extLst>
                  <a:ext uri="{FF2B5EF4-FFF2-40B4-BE49-F238E27FC236}">
                    <a16:creationId xmlns:a16="http://schemas.microsoft.com/office/drawing/2014/main" id="{8D59CB0A-6D26-4CAE-8BA5-DAC5AFD79D5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771800" y="1844824"/>
                <a:ext cx="6372200" cy="4968552"/>
              </a:xfrm>
              <a:prstGeom prst="rect">
                <a:avLst/>
              </a:prstGeom>
            </p:spPr>
          </p:pic>
          <p:sp>
            <p:nvSpPr>
              <p:cNvPr id="4" name="Rectangle 3">
                <a:extLst>
                  <a:ext uri="{FF2B5EF4-FFF2-40B4-BE49-F238E27FC236}">
                    <a16:creationId xmlns:a16="http://schemas.microsoft.com/office/drawing/2014/main" id="{1DA35960-6E86-4CE6-9FBE-DA30B9C6C713}"/>
                  </a:ext>
                </a:extLst>
              </p:cNvPr>
              <p:cNvSpPr/>
              <p:nvPr/>
            </p:nvSpPr>
            <p:spPr>
              <a:xfrm>
                <a:off x="3059832" y="1844824"/>
                <a:ext cx="180020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a:extLst>
                <a:ext uri="{FF2B5EF4-FFF2-40B4-BE49-F238E27FC236}">
                  <a16:creationId xmlns:a16="http://schemas.microsoft.com/office/drawing/2014/main" id="{B53D1796-B452-45D4-AB31-CAAD6FA90CEA}"/>
                </a:ext>
              </a:extLst>
            </p:cNvPr>
            <p:cNvSpPr/>
            <p:nvPr/>
          </p:nvSpPr>
          <p:spPr>
            <a:xfrm>
              <a:off x="2843808" y="5805264"/>
              <a:ext cx="18002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Rectangle 8">
            <a:extLst>
              <a:ext uri="{FF2B5EF4-FFF2-40B4-BE49-F238E27FC236}">
                <a16:creationId xmlns:a16="http://schemas.microsoft.com/office/drawing/2014/main" id="{E3D43145-4B34-4016-841C-EBC52AB6ABEE}"/>
              </a:ext>
            </a:extLst>
          </p:cNvPr>
          <p:cNvSpPr/>
          <p:nvPr/>
        </p:nvSpPr>
        <p:spPr>
          <a:xfrm>
            <a:off x="231173" y="1196752"/>
            <a:ext cx="5625541" cy="4464496"/>
          </a:xfrm>
          <a:prstGeom prst="rect">
            <a:avLst/>
          </a:prstGeom>
          <a:noFill/>
          <a:ln>
            <a:noFill/>
          </a:ln>
          <a:effectLst/>
        </p:spPr>
        <p:txBody>
          <a:bodyPr vert="horz" wrap="square" lIns="91440" tIns="45720" rIns="91440" bIns="45720" numCol="1" anchor="t" anchorCtr="0" compatLnSpc="1">
            <a:prstTxWarp prst="textNoShape">
              <a:avLst/>
            </a:prstTxWarp>
          </a:bodyPr>
          <a:lstStyle/>
          <a:p>
            <a:pPr>
              <a:lnSpc>
                <a:spcPct val="130000"/>
              </a:lnSpc>
              <a:spcBef>
                <a:spcPct val="20000"/>
              </a:spcBef>
            </a:pPr>
            <a:r>
              <a:rPr lang="en-GB" sz="1800" b="1" dirty="0">
                <a:solidFill>
                  <a:srgbClr val="0B40A9"/>
                </a:solidFill>
                <a:latin typeface="+mn-lt"/>
              </a:rPr>
              <a:t>VISION:</a:t>
            </a:r>
          </a:p>
          <a:p>
            <a:pPr>
              <a:lnSpc>
                <a:spcPct val="130000"/>
              </a:lnSpc>
              <a:spcBef>
                <a:spcPct val="20000"/>
              </a:spcBef>
            </a:pPr>
            <a:r>
              <a:rPr lang="en-CA" sz="1800" dirty="0">
                <a:latin typeface="+mn-lt"/>
              </a:rPr>
              <a:t>Accreditation makes the world better.</a:t>
            </a:r>
          </a:p>
          <a:p>
            <a:pPr marL="342900" indent="-342900">
              <a:lnSpc>
                <a:spcPct val="130000"/>
              </a:lnSpc>
              <a:spcBef>
                <a:spcPct val="20000"/>
              </a:spcBef>
              <a:buChar char="•"/>
            </a:pPr>
            <a:endParaRPr lang="en-GB" sz="1800" dirty="0">
              <a:latin typeface="+mn-lt"/>
            </a:endParaRPr>
          </a:p>
          <a:p>
            <a:pPr>
              <a:lnSpc>
                <a:spcPct val="130000"/>
              </a:lnSpc>
              <a:spcBef>
                <a:spcPct val="20000"/>
              </a:spcBef>
            </a:pPr>
            <a:r>
              <a:rPr lang="en-GB" sz="1800" b="1" dirty="0">
                <a:solidFill>
                  <a:srgbClr val="0B40A9"/>
                </a:solidFill>
                <a:latin typeface="+mn-lt"/>
              </a:rPr>
              <a:t>MISSION:</a:t>
            </a:r>
          </a:p>
          <a:p>
            <a:pPr>
              <a:lnSpc>
                <a:spcPct val="130000"/>
              </a:lnSpc>
              <a:spcBef>
                <a:spcPct val="20000"/>
              </a:spcBef>
            </a:pPr>
            <a:r>
              <a:rPr lang="en-CA" sz="1800" dirty="0">
                <a:latin typeface="+mn-lt"/>
              </a:rPr>
              <a:t>IAF facilitates trade and supports sustainable development using internationally recognized accredited conformity assessment to deliver the confidence needed for market acceptance of goods and services.</a:t>
            </a:r>
            <a:endParaRPr lang="en-GB" sz="1800" dirty="0">
              <a:latin typeface="+mn-lt"/>
            </a:endParaRPr>
          </a:p>
        </p:txBody>
      </p:sp>
    </p:spTree>
    <p:extLst>
      <p:ext uri="{BB962C8B-B14F-4D97-AF65-F5344CB8AC3E}">
        <p14:creationId xmlns:p14="http://schemas.microsoft.com/office/powerpoint/2010/main" val="3634705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sz="3600" dirty="0"/>
              <a:t>The Objectives of IAF</a:t>
            </a:r>
          </a:p>
        </p:txBody>
      </p:sp>
      <p:sp>
        <p:nvSpPr>
          <p:cNvPr id="5123" name="Rectangle 3"/>
          <p:cNvSpPr>
            <a:spLocks noGrp="1" noChangeArrowheads="1"/>
          </p:cNvSpPr>
          <p:nvPr>
            <p:ph type="body" idx="1"/>
          </p:nvPr>
        </p:nvSpPr>
        <p:spPr>
          <a:xfrm>
            <a:off x="251520" y="1524000"/>
            <a:ext cx="6048672" cy="4641304"/>
          </a:xfrm>
        </p:spPr>
        <p:txBody>
          <a:bodyPr/>
          <a:lstStyle/>
          <a:p>
            <a:pPr eaLnBrk="1" hangingPunct="1">
              <a:lnSpc>
                <a:spcPct val="120000"/>
              </a:lnSpc>
            </a:pPr>
            <a:r>
              <a:rPr lang="en-US" sz="1800" dirty="0">
                <a:cs typeface="Times New Roman" pitchFamily="18" charset="0"/>
              </a:rPr>
              <a:t>To maintain and develop a Multilateral Recognition Arrangement (MLA) among Accreditation Body Members to ensure recognition of accredited certification among signatories.</a:t>
            </a:r>
          </a:p>
          <a:p>
            <a:pPr eaLnBrk="1" hangingPunct="1">
              <a:lnSpc>
                <a:spcPct val="120000"/>
              </a:lnSpc>
            </a:pPr>
            <a:r>
              <a:rPr lang="en-US" sz="1800" dirty="0">
                <a:cs typeface="Times New Roman" pitchFamily="18" charset="0"/>
              </a:rPr>
              <a:t>To act as a global forum to bring together accreditation bodies and stakeholder groups to facilitate global trade.</a:t>
            </a:r>
          </a:p>
          <a:p>
            <a:pPr eaLnBrk="1" hangingPunct="1">
              <a:lnSpc>
                <a:spcPct val="120000"/>
              </a:lnSpc>
            </a:pPr>
            <a:r>
              <a:rPr lang="en-US" sz="1800" dirty="0">
                <a:cs typeface="Times New Roman" pitchFamily="18" charset="0"/>
              </a:rPr>
              <a:t>To develop appropriate harmonization of certification best practices. </a:t>
            </a:r>
          </a:p>
          <a:p>
            <a:pPr eaLnBrk="1" hangingPunct="1">
              <a:lnSpc>
                <a:spcPct val="120000"/>
              </a:lnSpc>
            </a:pPr>
            <a:r>
              <a:rPr lang="en-US" sz="1800" dirty="0">
                <a:cs typeface="Times New Roman" pitchFamily="18" charset="0"/>
              </a:rPr>
              <a:t>To promote accredited certification by working with, and influencing, key international organizations and industry groups.</a:t>
            </a:r>
          </a:p>
        </p:txBody>
      </p:sp>
      <p:pic>
        <p:nvPicPr>
          <p:cNvPr id="6" name="Picture 2">
            <a:hlinkClick r:id="rId2"/>
            <a:extLst>
              <a:ext uri="{FF2B5EF4-FFF2-40B4-BE49-F238E27FC236}">
                <a16:creationId xmlns:a16="http://schemas.microsoft.com/office/drawing/2014/main" id="{0208F8BC-63F6-448E-A16E-A297EB6A02A7}"/>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593156" y="3212976"/>
            <a:ext cx="2295401" cy="32403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3600" dirty="0"/>
              <a:t>The Benefits of IAF </a:t>
            </a:r>
          </a:p>
        </p:txBody>
      </p:sp>
      <p:sp>
        <p:nvSpPr>
          <p:cNvPr id="16387" name="Rectangle 3"/>
          <p:cNvSpPr>
            <a:spLocks noGrp="1" noChangeArrowheads="1"/>
          </p:cNvSpPr>
          <p:nvPr>
            <p:ph type="body" idx="1"/>
          </p:nvPr>
        </p:nvSpPr>
        <p:spPr>
          <a:xfrm>
            <a:off x="395536" y="1524000"/>
            <a:ext cx="8424936" cy="4569296"/>
          </a:xfrm>
          <a:noFill/>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lstStyle/>
          <a:p>
            <a:pPr eaLnBrk="1" hangingPunct="1">
              <a:lnSpc>
                <a:spcPct val="120000"/>
              </a:lnSpc>
            </a:pPr>
            <a:r>
              <a:rPr lang="en-GB" sz="2000" dirty="0"/>
              <a:t>MLA underpins cross border trade through the acceptance of certifications. “Certified once, accepted everywhere”.</a:t>
            </a:r>
          </a:p>
          <a:p>
            <a:pPr eaLnBrk="1" hangingPunct="1">
              <a:lnSpc>
                <a:spcPct val="120000"/>
              </a:lnSpc>
            </a:pPr>
            <a:r>
              <a:rPr lang="en-GB" sz="2000" dirty="0"/>
              <a:t>Coordination to harmonize best practices.</a:t>
            </a:r>
          </a:p>
          <a:p>
            <a:pPr eaLnBrk="1" hangingPunct="1">
              <a:lnSpc>
                <a:spcPct val="120000"/>
              </a:lnSpc>
            </a:pPr>
            <a:r>
              <a:rPr lang="en-GB" sz="2000" dirty="0"/>
              <a:t>Platform to exchange information and knowledge.</a:t>
            </a:r>
          </a:p>
          <a:p>
            <a:pPr eaLnBrk="1" hangingPunct="1">
              <a:lnSpc>
                <a:spcPct val="120000"/>
              </a:lnSpc>
            </a:pPr>
            <a:r>
              <a:rPr lang="en-GB" sz="2000" dirty="0"/>
              <a:t>Technical assistance and development services to support developing countries to establish certification infrastructure.</a:t>
            </a:r>
          </a:p>
          <a:p>
            <a:pPr eaLnBrk="1" hangingPunct="1">
              <a:lnSpc>
                <a:spcPct val="120000"/>
              </a:lnSpc>
            </a:pPr>
            <a:r>
              <a:rPr lang="en-GB" sz="2000" dirty="0"/>
              <a:t>Support to developing and emerging economies. </a:t>
            </a:r>
          </a:p>
          <a:p>
            <a:pPr eaLnBrk="1" hangingPunct="1">
              <a:lnSpc>
                <a:spcPct val="120000"/>
              </a:lnSpc>
            </a:pPr>
            <a:r>
              <a:rPr lang="en-GB" sz="2000" dirty="0"/>
              <a:t>Links with ILAC, international standardization bodies and trade organizations.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sz="3600" dirty="0"/>
              <a:t>The Benefits of Standards and Accreditation in Practice</a:t>
            </a:r>
          </a:p>
        </p:txBody>
      </p:sp>
      <p:pic>
        <p:nvPicPr>
          <p:cNvPr id="7" name="Picture 6">
            <a:extLst>
              <a:ext uri="{FF2B5EF4-FFF2-40B4-BE49-F238E27FC236}">
                <a16:creationId xmlns:a16="http://schemas.microsoft.com/office/drawing/2014/main" id="{8E4A3B89-CE36-45D2-BD5C-383B40604BFB}"/>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83165" y="2276872"/>
            <a:ext cx="135217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Business Benefits">
            <a:extLst>
              <a:ext uri="{FF2B5EF4-FFF2-40B4-BE49-F238E27FC236}">
                <a16:creationId xmlns:a16="http://schemas.microsoft.com/office/drawing/2014/main" id="{8336E08F-E00D-4691-B77B-1CEB05BB8490}"/>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73084" y="5474924"/>
            <a:ext cx="1362612" cy="9784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usiness Benefits">
            <a:extLst>
              <a:ext uri="{FF2B5EF4-FFF2-40B4-BE49-F238E27FC236}">
                <a16:creationId xmlns:a16="http://schemas.microsoft.com/office/drawing/2014/main" id="{C8DCD8D9-BA43-44D7-9808-E6270356E99A}"/>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539907" y="4259013"/>
            <a:ext cx="1295789" cy="12582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81B286-44EA-42CE-B69A-F504D6B61AFC}"/>
              </a:ext>
            </a:extLst>
          </p:cNvPr>
          <p:cNvSpPr txBox="1"/>
          <p:nvPr/>
        </p:nvSpPr>
        <p:spPr>
          <a:xfrm>
            <a:off x="2339752" y="2276872"/>
            <a:ext cx="6048671" cy="1569660"/>
          </a:xfrm>
          <a:prstGeom prst="rect">
            <a:avLst/>
          </a:prstGeom>
          <a:noFill/>
        </p:spPr>
        <p:txBody>
          <a:bodyPr wrap="square" rtlCol="0">
            <a:spAutoFit/>
          </a:bodyPr>
          <a:lstStyle/>
          <a:p>
            <a:r>
              <a:rPr lang="en-GB" dirty="0">
                <a:latin typeface="+mj-lt"/>
                <a:hlinkClick r:id="rId5"/>
              </a:rPr>
              <a:t>www.publicsectorassurance.org</a:t>
            </a:r>
            <a:r>
              <a:rPr lang="en-GB" dirty="0">
                <a:latin typeface="+mj-lt"/>
              </a:rPr>
              <a:t> – demonstrates how standards and accreditation support public policy through case studies and research papers.</a:t>
            </a:r>
          </a:p>
        </p:txBody>
      </p:sp>
      <p:sp>
        <p:nvSpPr>
          <p:cNvPr id="12" name="TextBox 11">
            <a:extLst>
              <a:ext uri="{FF2B5EF4-FFF2-40B4-BE49-F238E27FC236}">
                <a16:creationId xmlns:a16="http://schemas.microsoft.com/office/drawing/2014/main" id="{F0989247-6047-4BDD-89FE-B90490036F61}"/>
              </a:ext>
            </a:extLst>
          </p:cNvPr>
          <p:cNvSpPr txBox="1"/>
          <p:nvPr/>
        </p:nvSpPr>
        <p:spPr>
          <a:xfrm>
            <a:off x="2339752" y="4595644"/>
            <a:ext cx="6048671" cy="1569660"/>
          </a:xfrm>
          <a:prstGeom prst="rect">
            <a:avLst/>
          </a:prstGeom>
          <a:noFill/>
        </p:spPr>
        <p:txBody>
          <a:bodyPr wrap="square" rtlCol="0">
            <a:spAutoFit/>
          </a:bodyPr>
          <a:lstStyle/>
          <a:p>
            <a:r>
              <a:rPr lang="en-GB" dirty="0">
                <a:latin typeface="+mj-lt"/>
                <a:hlinkClick r:id="rId6"/>
              </a:rPr>
              <a:t>www.business-benefits.org</a:t>
            </a:r>
            <a:r>
              <a:rPr lang="en-GB" dirty="0">
                <a:latin typeface="+mj-lt"/>
              </a:rPr>
              <a:t> – case studies and research that demonstrate how standards and accreditation provide ‘monetary’ benefits to businesses.</a:t>
            </a:r>
          </a:p>
        </p:txBody>
      </p:sp>
    </p:spTree>
    <p:extLst>
      <p:ext uri="{BB962C8B-B14F-4D97-AF65-F5344CB8AC3E}">
        <p14:creationId xmlns:p14="http://schemas.microsoft.com/office/powerpoint/2010/main" val="2707485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3600"/>
              <a:t>The IAF Structure</a:t>
            </a:r>
          </a:p>
        </p:txBody>
      </p:sp>
      <p:sp>
        <p:nvSpPr>
          <p:cNvPr id="15363" name="Rectangle 3"/>
          <p:cNvSpPr>
            <a:spLocks noGrp="1" noChangeArrowheads="1"/>
          </p:cNvSpPr>
          <p:nvPr>
            <p:ph type="body" idx="1"/>
          </p:nvPr>
        </p:nvSpPr>
        <p:spPr>
          <a:xfrm>
            <a:off x="228600" y="1700212"/>
            <a:ext cx="8305800" cy="4609108"/>
          </a:xfrm>
          <a:noFill/>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eaLnBrk="1" hangingPunct="1">
              <a:lnSpc>
                <a:spcPct val="120000"/>
              </a:lnSpc>
            </a:pPr>
            <a:r>
              <a:rPr lang="en-GB" sz="2000" dirty="0"/>
              <a:t>General Assembly represents the highest decision-making body. </a:t>
            </a:r>
          </a:p>
          <a:p>
            <a:pPr eaLnBrk="1" hangingPunct="1">
              <a:lnSpc>
                <a:spcPct val="120000"/>
              </a:lnSpc>
            </a:pPr>
            <a:endParaRPr lang="en-GB" sz="2000" dirty="0"/>
          </a:p>
          <a:p>
            <a:pPr eaLnBrk="1" hangingPunct="1">
              <a:lnSpc>
                <a:spcPct val="120000"/>
              </a:lnSpc>
            </a:pPr>
            <a:r>
              <a:rPr lang="en-GB" sz="2000" dirty="0"/>
              <a:t>Board of Directors is responsible for developing broad policy directions for IAF and for ensuring that the work of IAF is carried out in accordance with policies approved by Members. </a:t>
            </a:r>
          </a:p>
          <a:p>
            <a:pPr eaLnBrk="1" hangingPunct="1">
              <a:lnSpc>
                <a:spcPct val="120000"/>
              </a:lnSpc>
            </a:pPr>
            <a:endParaRPr lang="en-GB" sz="2000" dirty="0"/>
          </a:p>
          <a:p>
            <a:pPr eaLnBrk="1" hangingPunct="1">
              <a:lnSpc>
                <a:spcPct val="120000"/>
              </a:lnSpc>
            </a:pPr>
            <a:r>
              <a:rPr lang="en-GB" sz="2000" dirty="0"/>
              <a:t>Executive Committee is responsible for the day-to-day work of IAF on the basis of decisions made by Members and the Board. </a:t>
            </a:r>
          </a:p>
          <a:p>
            <a:pPr eaLnBrk="1" hangingPunct="1">
              <a:lnSpc>
                <a:spcPct val="120000"/>
              </a:lnSpc>
            </a:pPr>
            <a:endParaRPr lang="en-GB" sz="2000" dirty="0"/>
          </a:p>
          <a:p>
            <a:pPr eaLnBrk="1" hangingPunct="1">
              <a:lnSpc>
                <a:spcPct val="120000"/>
              </a:lnSpc>
            </a:pPr>
            <a:r>
              <a:rPr lang="en-GB" sz="2000" dirty="0"/>
              <a:t>Operations of all IAF Committees and Subordinate Groups are subject to the IAF General Procedures.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z="3600"/>
              <a:t>The IAF Structure</a:t>
            </a:r>
          </a:p>
        </p:txBody>
      </p:sp>
      <p:pic>
        <p:nvPicPr>
          <p:cNvPr id="4" name="Picture 3" descr="A screenshot of a cell phone&#10;&#10;Description automatically generated">
            <a:extLst>
              <a:ext uri="{FF2B5EF4-FFF2-40B4-BE49-F238E27FC236}">
                <a16:creationId xmlns:a16="http://schemas.microsoft.com/office/drawing/2014/main" id="{BBE33BB0-5A0E-41B0-993F-5C061096A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081" y="1196752"/>
            <a:ext cx="7189838" cy="5157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z="3600" dirty="0"/>
              <a:t>Types of IAF Members</a:t>
            </a:r>
          </a:p>
        </p:txBody>
      </p:sp>
      <p:sp>
        <p:nvSpPr>
          <p:cNvPr id="13315" name="Rectangle 3"/>
          <p:cNvSpPr>
            <a:spLocks noChangeArrowheads="1"/>
          </p:cNvSpPr>
          <p:nvPr/>
        </p:nvSpPr>
        <p:spPr bwMode="auto">
          <a:xfrm>
            <a:off x="685800" y="1524000"/>
            <a:ext cx="7772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nSpc>
                <a:spcPct val="130000"/>
              </a:lnSpc>
              <a:spcBef>
                <a:spcPct val="20000"/>
              </a:spcBef>
            </a:pPr>
            <a:r>
              <a:rPr lang="en-GB" sz="2000">
                <a:latin typeface="Arial" charset="0"/>
              </a:rPr>
              <a:t>Membership of the IAF is separated into a number of categories: </a:t>
            </a:r>
          </a:p>
          <a:p>
            <a:pPr marL="342900" indent="-342900">
              <a:lnSpc>
                <a:spcPct val="130000"/>
              </a:lnSpc>
              <a:spcBef>
                <a:spcPct val="20000"/>
              </a:spcBef>
              <a:buFontTx/>
              <a:buChar char="•"/>
            </a:pPr>
            <a:endParaRPr lang="en-GB" sz="2000">
              <a:latin typeface="Arial" charset="0"/>
            </a:endParaRPr>
          </a:p>
        </p:txBody>
      </p:sp>
      <p:sp>
        <p:nvSpPr>
          <p:cNvPr id="13316" name="Rectangle 4"/>
          <p:cNvSpPr>
            <a:spLocks noChangeArrowheads="1"/>
          </p:cNvSpPr>
          <p:nvPr/>
        </p:nvSpPr>
        <p:spPr bwMode="auto">
          <a:xfrm>
            <a:off x="304800" y="2209800"/>
            <a:ext cx="8382000" cy="1066800"/>
          </a:xfrm>
          <a:prstGeom prst="rect">
            <a:avLst/>
          </a:prstGeom>
          <a:solidFill>
            <a:srgbClr val="C9EAFD"/>
          </a:solidFill>
          <a:ln>
            <a:noFill/>
          </a:ln>
          <a:effectLst/>
        </p:spPr>
        <p:txBody>
          <a:bodyPr anchor="ctr"/>
          <a:lstStyle/>
          <a:p>
            <a:r>
              <a:rPr lang="en-GB" sz="1600" b="1" dirty="0">
                <a:solidFill>
                  <a:schemeClr val="tx1">
                    <a:lumMod val="65000"/>
                    <a:lumOff val="35000"/>
                  </a:schemeClr>
                </a:solidFill>
                <a:latin typeface="Arial" charset="0"/>
              </a:rPr>
              <a:t>Accreditation Body Membership</a:t>
            </a:r>
            <a:r>
              <a:rPr lang="en-GB" sz="1600" dirty="0">
                <a:solidFill>
                  <a:schemeClr val="tx1">
                    <a:lumMod val="65000"/>
                    <a:lumOff val="35000"/>
                  </a:schemeClr>
                </a:solidFill>
                <a:latin typeface="Arial" charset="0"/>
              </a:rPr>
              <a:t> </a:t>
            </a:r>
          </a:p>
          <a:p>
            <a:r>
              <a:rPr lang="en-GB" sz="1600" dirty="0">
                <a:solidFill>
                  <a:schemeClr val="tx1">
                    <a:lumMod val="65000"/>
                    <a:lumOff val="35000"/>
                  </a:schemeClr>
                </a:solidFill>
                <a:latin typeface="Arial" charset="0"/>
              </a:rPr>
              <a:t>For accreditation of bodies certifying management systems, products, services, or personnel.</a:t>
            </a:r>
          </a:p>
        </p:txBody>
      </p:sp>
      <p:sp>
        <p:nvSpPr>
          <p:cNvPr id="13317" name="Rectangle 5"/>
          <p:cNvSpPr>
            <a:spLocks noChangeArrowheads="1"/>
          </p:cNvSpPr>
          <p:nvPr/>
        </p:nvSpPr>
        <p:spPr bwMode="auto">
          <a:xfrm>
            <a:off x="304800" y="3352800"/>
            <a:ext cx="8382000" cy="1066800"/>
          </a:xfrm>
          <a:prstGeom prst="rect">
            <a:avLst/>
          </a:prstGeom>
          <a:solidFill>
            <a:srgbClr val="C9EAFD"/>
          </a:solidFill>
          <a:ln>
            <a:noFill/>
          </a:ln>
          <a:effectLst/>
        </p:spPr>
        <p:txBody>
          <a:bodyPr anchor="ctr"/>
          <a:lstStyle/>
          <a:p>
            <a:r>
              <a:rPr lang="en-GB" sz="1600" b="1">
                <a:solidFill>
                  <a:schemeClr val="tx1">
                    <a:lumMod val="65000"/>
                    <a:lumOff val="35000"/>
                  </a:schemeClr>
                </a:solidFill>
                <a:latin typeface="Arial" charset="0"/>
              </a:rPr>
              <a:t>Association Membership </a:t>
            </a:r>
          </a:p>
          <a:p>
            <a:r>
              <a:rPr lang="en-GB" sz="1600">
                <a:solidFill>
                  <a:schemeClr val="tx1">
                    <a:lumMod val="65000"/>
                    <a:lumOff val="35000"/>
                  </a:schemeClr>
                </a:solidFill>
                <a:latin typeface="Arial" charset="0"/>
              </a:rPr>
              <a:t>Open to other organizations involved in the use or implementation of certification systems.</a:t>
            </a:r>
          </a:p>
        </p:txBody>
      </p:sp>
      <p:sp>
        <p:nvSpPr>
          <p:cNvPr id="13318" name="Rectangle 6"/>
          <p:cNvSpPr>
            <a:spLocks noChangeArrowheads="1"/>
          </p:cNvSpPr>
          <p:nvPr/>
        </p:nvSpPr>
        <p:spPr bwMode="auto">
          <a:xfrm>
            <a:off x="304800" y="4495800"/>
            <a:ext cx="8382000" cy="1066800"/>
          </a:xfrm>
          <a:prstGeom prst="rect">
            <a:avLst/>
          </a:prstGeom>
          <a:solidFill>
            <a:srgbClr val="C9EAFD"/>
          </a:solidFill>
          <a:ln>
            <a:noFill/>
          </a:ln>
          <a:effectLst/>
        </p:spPr>
        <p:txBody>
          <a:bodyPr anchor="ctr"/>
          <a:lstStyle/>
          <a:p>
            <a:r>
              <a:rPr lang="en-GB" sz="1600" b="1" dirty="0">
                <a:solidFill>
                  <a:schemeClr val="tx1">
                    <a:lumMod val="65000"/>
                    <a:lumOff val="35000"/>
                  </a:schemeClr>
                </a:solidFill>
                <a:latin typeface="Arial" charset="0"/>
              </a:rPr>
              <a:t>Regional Accreditation Group Membership</a:t>
            </a:r>
          </a:p>
          <a:p>
            <a:r>
              <a:rPr lang="en-GB" sz="1600" dirty="0">
                <a:solidFill>
                  <a:schemeClr val="tx1">
                    <a:lumMod val="65000"/>
                    <a:lumOff val="35000"/>
                  </a:schemeClr>
                </a:solidFill>
                <a:latin typeface="Arial" charset="0"/>
              </a:rPr>
              <a:t>Groups of Accreditation Bodies which maintain Multilateral Recognition Arrangements of each other’s accreditations.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3826</TotalTime>
  <Words>1621</Words>
  <Application>Microsoft Office PowerPoint</Application>
  <PresentationFormat>On-screen Show (4:3)</PresentationFormat>
  <Paragraphs>202</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Courier New</vt:lpstr>
      <vt:lpstr>Times New Roman</vt:lpstr>
      <vt:lpstr>Default Design</vt:lpstr>
      <vt:lpstr>PowerPoint Presentation</vt:lpstr>
      <vt:lpstr>What is the IAF</vt:lpstr>
      <vt:lpstr>PowerPoint Presentation</vt:lpstr>
      <vt:lpstr>The Objectives of IAF</vt:lpstr>
      <vt:lpstr>The Benefits of IAF </vt:lpstr>
      <vt:lpstr>The Benefits of Standards and Accreditation in Practice</vt:lpstr>
      <vt:lpstr>The IAF Structure</vt:lpstr>
      <vt:lpstr>The IAF Structure</vt:lpstr>
      <vt:lpstr>Types of IAF Members</vt:lpstr>
      <vt:lpstr>The International Picture</vt:lpstr>
      <vt:lpstr>The IAF MLA</vt:lpstr>
      <vt:lpstr>The IAF MLA</vt:lpstr>
      <vt:lpstr>PowerPoint Presentation</vt:lpstr>
      <vt:lpstr>Status of the IAF MLA (June 2020) </vt:lpstr>
      <vt:lpstr>PowerPoint Presentation</vt:lpstr>
      <vt:lpstr>Route to the Arrangements</vt:lpstr>
      <vt:lpstr>The IAF MLA Mark</vt:lpstr>
      <vt:lpstr>The IAF MLA Mark</vt:lpstr>
      <vt:lpstr>The IAF MLA Mark</vt:lpstr>
      <vt:lpstr>The IAF MLA Mark</vt:lpstr>
      <vt:lpstr>The IAF MLA Mark</vt:lpstr>
      <vt:lpstr>The IAF MLA Mark</vt:lpstr>
      <vt:lpstr>How to find an IAF MLA Signatory</vt:lpstr>
      <vt:lpstr>IAF Partners</vt:lpstr>
      <vt:lpstr>World Accreditation Day</vt:lpstr>
      <vt:lpstr>Sources of Further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Murthy</dc:creator>
  <cp:lastModifiedBy>Work</cp:lastModifiedBy>
  <cp:revision>255</cp:revision>
  <cp:lastPrinted>2014-12-11T21:15:12Z</cp:lastPrinted>
  <dcterms:created xsi:type="dcterms:W3CDTF">2008-12-16T16:52:59Z</dcterms:created>
  <dcterms:modified xsi:type="dcterms:W3CDTF">2020-06-11T21:35:54Z</dcterms:modified>
</cp:coreProperties>
</file>